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147376195" r:id="rId5"/>
    <p:sldId id="2145706884" r:id="rId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37EC8D4-9477-77B2-2556-4A1B829BDE91}" name="Lisbet Bloch-Sørensen" initials="LBS" userId="S::lbs@operate.dk::896d70d5-4b23-4101-963d-95c729f2d98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20354D"/>
    <a:srgbClr val="75787B"/>
    <a:srgbClr val="A64C0E"/>
    <a:srgbClr val="720023"/>
    <a:srgbClr val="E0E0E0"/>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llemlayout 2 - Markerin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llemlayou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llemlayout 2 - Markerin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llemlayout 2 - Markerin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41" autoAdjust="0"/>
    <p:restoredTop sz="86161" autoAdjust="0"/>
  </p:normalViewPr>
  <p:slideViewPr>
    <p:cSldViewPr snapToGrid="0">
      <p:cViewPr varScale="1">
        <p:scale>
          <a:sx n="66" d="100"/>
          <a:sy n="66" d="100"/>
        </p:scale>
        <p:origin x="384" y="36"/>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8F56CF43-6340-47F5-9AE5-8B2D2CE9EBF7}" type="datetimeFigureOut">
              <a:rPr lang="da-DK" smtClean="0"/>
              <a:t>22-01-2026</a:t>
            </a:fld>
            <a:endParaRPr lang="da-DK"/>
          </a:p>
        </p:txBody>
      </p:sp>
      <p:sp>
        <p:nvSpPr>
          <p:cNvPr id="4" name="Pladsholder til slidebilled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F3D0FDE6-884F-4B3C-96C0-7E88797688C1}" type="slidenum">
              <a:rPr lang="da-DK" smtClean="0"/>
              <a:t>‹nr.›</a:t>
            </a:fld>
            <a:endParaRPr lang="da-DK"/>
          </a:p>
        </p:txBody>
      </p:sp>
    </p:spTree>
    <p:extLst>
      <p:ext uri="{BB962C8B-B14F-4D97-AF65-F5344CB8AC3E}">
        <p14:creationId xmlns:p14="http://schemas.microsoft.com/office/powerpoint/2010/main" val="8108787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D0FDE6-884F-4B3C-96C0-7E88797688C1}" type="slidenum">
              <a:rPr kumimoji="0" lang="da-D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da-D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16218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 rød med logo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A8E2114-6953-7C4D-B7EB-4D10D3A83481}"/>
              </a:ext>
            </a:extLst>
          </p:cNvPr>
          <p:cNvSpPr/>
          <p:nvPr userDrawn="1"/>
        </p:nvSpPr>
        <p:spPr>
          <a:xfrm>
            <a:off x="0" y="1"/>
            <a:ext cx="12192000" cy="5829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da-DK" sz="2400"/>
          </a:p>
        </p:txBody>
      </p:sp>
      <p:cxnSp>
        <p:nvCxnSpPr>
          <p:cNvPr id="4" name="Straight Connector 3">
            <a:extLst>
              <a:ext uri="{FF2B5EF4-FFF2-40B4-BE49-F238E27FC236}">
                <a16:creationId xmlns:a16="http://schemas.microsoft.com/office/drawing/2014/main" id="{81018054-8D8E-4642-8043-1766E540B4C4}"/>
              </a:ext>
            </a:extLst>
          </p:cNvPr>
          <p:cNvCxnSpPr/>
          <p:nvPr userDrawn="1"/>
        </p:nvCxnSpPr>
        <p:spPr>
          <a:xfrm>
            <a:off x="958851" y="4106984"/>
            <a:ext cx="72000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6" name="Text Placeholder 5">
            <a:extLst>
              <a:ext uri="{FF2B5EF4-FFF2-40B4-BE49-F238E27FC236}">
                <a16:creationId xmlns:a16="http://schemas.microsoft.com/office/drawing/2014/main" id="{20740C93-683B-5C42-B09A-E2EE41F6FCB0}"/>
              </a:ext>
            </a:extLst>
          </p:cNvPr>
          <p:cNvSpPr>
            <a:spLocks noGrp="1"/>
          </p:cNvSpPr>
          <p:nvPr>
            <p:ph type="body" sz="quarter" idx="11"/>
          </p:nvPr>
        </p:nvSpPr>
        <p:spPr>
          <a:xfrm>
            <a:off x="958851" y="4266038"/>
            <a:ext cx="7200900" cy="638175"/>
          </a:xfrm>
        </p:spPr>
        <p:txBody>
          <a:bodyPr>
            <a:noAutofit/>
          </a:bodyPr>
          <a:lstStyle>
            <a:lvl1pPr marL="0" indent="0">
              <a:spcBef>
                <a:spcPts val="0"/>
              </a:spcBef>
              <a:buFontTx/>
              <a:buNone/>
              <a:defRPr>
                <a:solidFill>
                  <a:schemeClr val="bg1"/>
                </a:solidFill>
              </a:defRPr>
            </a:lvl1pPr>
            <a:lvl2pPr marL="457189" indent="0">
              <a:buFontTx/>
              <a:buNone/>
              <a:defRPr>
                <a:solidFill>
                  <a:schemeClr val="bg1"/>
                </a:solidFill>
              </a:defRPr>
            </a:lvl2pPr>
            <a:lvl3pPr marL="914377" indent="0">
              <a:buFontTx/>
              <a:buNone/>
              <a:defRPr>
                <a:solidFill>
                  <a:schemeClr val="bg1"/>
                </a:solidFill>
              </a:defRPr>
            </a:lvl3pPr>
            <a:lvl4pPr marL="1371566" indent="0">
              <a:buFontTx/>
              <a:buNone/>
              <a:defRPr>
                <a:solidFill>
                  <a:schemeClr val="bg1"/>
                </a:solidFill>
              </a:defRPr>
            </a:lvl4pPr>
            <a:lvl5pPr marL="1828754" indent="0">
              <a:buFontTx/>
              <a:buNone/>
              <a:defRPr>
                <a:solidFill>
                  <a:schemeClr val="bg1"/>
                </a:solidFill>
              </a:defRPr>
            </a:lvl5pPr>
          </a:lstStyle>
          <a:p>
            <a:pPr lvl="0"/>
            <a:r>
              <a:rPr lang="da-DK"/>
              <a:t>Klik for at redigere teksttypografierne i masteren</a:t>
            </a:r>
          </a:p>
          <a:p>
            <a:pPr lvl="1"/>
            <a:r>
              <a:rPr lang="da-DK"/>
              <a:t>Andet niveau</a:t>
            </a:r>
          </a:p>
          <a:p>
            <a:pPr lvl="2"/>
            <a:r>
              <a:rPr lang="da-DK"/>
              <a:t>Tredje niveau</a:t>
            </a:r>
          </a:p>
        </p:txBody>
      </p:sp>
      <p:cxnSp>
        <p:nvCxnSpPr>
          <p:cNvPr id="9" name="Straight Connector 8">
            <a:extLst>
              <a:ext uri="{FF2B5EF4-FFF2-40B4-BE49-F238E27FC236}">
                <a16:creationId xmlns:a16="http://schemas.microsoft.com/office/drawing/2014/main" id="{EB5BDD43-4127-1D4D-BB0B-CBBBAA45D2A6}"/>
              </a:ext>
            </a:extLst>
          </p:cNvPr>
          <p:cNvCxnSpPr/>
          <p:nvPr userDrawn="1"/>
        </p:nvCxnSpPr>
        <p:spPr>
          <a:xfrm>
            <a:off x="958851" y="5049409"/>
            <a:ext cx="72000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pic>
        <p:nvPicPr>
          <p:cNvPr id="11" name="Graphic 10">
            <a:extLst>
              <a:ext uri="{FF2B5EF4-FFF2-40B4-BE49-F238E27FC236}">
                <a16:creationId xmlns:a16="http://schemas.microsoft.com/office/drawing/2014/main" id="{42F08267-D937-DE4D-8339-A3268E33DF0F}"/>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960614" y="2303390"/>
            <a:ext cx="4044141" cy="1569057"/>
          </a:xfrm>
          <a:prstGeom prst="rect">
            <a:avLst/>
          </a:prstGeom>
        </p:spPr>
      </p:pic>
      <p:pic>
        <p:nvPicPr>
          <p:cNvPr id="10" name="Graphic 9">
            <a:extLst>
              <a:ext uri="{FF2B5EF4-FFF2-40B4-BE49-F238E27FC236}">
                <a16:creationId xmlns:a16="http://schemas.microsoft.com/office/drawing/2014/main" id="{651C17AC-3537-2946-844A-5F1B4B3720C7}"/>
              </a:ext>
            </a:extLst>
          </p:cNvPr>
          <p:cNvPicPr>
            <a:picLocks noChangeAspect="1"/>
          </p:cNvPicPr>
          <p:nvPr userDrawn="1"/>
        </p:nvPicPr>
        <p:blipFill>
          <a:blip r:embed="rId3" cstate="print">
            <a:extLst>
              <a:ext uri="{28A0092B-C50C-407E-A947-70E740481C1C}">
                <a14:useLocalDpi xmlns:a14="http://schemas.microsoft.com/office/drawing/2010/main"/>
              </a:ext>
            </a:extLst>
          </a:blip>
          <a:srcRect/>
          <a:stretch/>
        </p:blipFill>
        <p:spPr>
          <a:xfrm>
            <a:off x="958735" y="6170924"/>
            <a:ext cx="1254960" cy="423235"/>
          </a:xfrm>
          <a:prstGeom prst="rect">
            <a:avLst/>
          </a:prstGeom>
        </p:spPr>
      </p:pic>
    </p:spTree>
    <p:extLst>
      <p:ext uri="{BB962C8B-B14F-4D97-AF65-F5344CB8AC3E}">
        <p14:creationId xmlns:p14="http://schemas.microsoft.com/office/powerpoint/2010/main" val="1383847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orside hvid med logoer">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86E3459B-8123-E64A-83DE-1B6D6557D02A}"/>
              </a:ext>
            </a:extLst>
          </p:cNvPr>
          <p:cNvSpPr>
            <a:spLocks noGrp="1"/>
          </p:cNvSpPr>
          <p:nvPr>
            <p:ph type="sldNum" sz="quarter" idx="10"/>
          </p:nvPr>
        </p:nvSpPr>
        <p:spPr>
          <a:xfrm>
            <a:off x="8498415" y="7033950"/>
            <a:ext cx="2743200" cy="365125"/>
          </a:xfrm>
        </p:spPr>
        <p:txBody>
          <a:bodyPr/>
          <a:lstStyle/>
          <a:p>
            <a:fld id="{87C25C4D-999C-CB47-BC29-720C17D8D978}" type="slidenum">
              <a:rPr lang="da-DK" smtClean="0"/>
              <a:pPr/>
              <a:t>‹nr.›</a:t>
            </a:fld>
            <a:endParaRPr lang="da-DK"/>
          </a:p>
        </p:txBody>
      </p:sp>
      <p:cxnSp>
        <p:nvCxnSpPr>
          <p:cNvPr id="4" name="Straight Connector 3">
            <a:extLst>
              <a:ext uri="{FF2B5EF4-FFF2-40B4-BE49-F238E27FC236}">
                <a16:creationId xmlns:a16="http://schemas.microsoft.com/office/drawing/2014/main" id="{81018054-8D8E-4642-8043-1766E540B4C4}"/>
              </a:ext>
            </a:extLst>
          </p:cNvPr>
          <p:cNvCxnSpPr/>
          <p:nvPr userDrawn="1"/>
        </p:nvCxnSpPr>
        <p:spPr>
          <a:xfrm>
            <a:off x="958851" y="4106984"/>
            <a:ext cx="72000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Text Placeholder 5">
            <a:extLst>
              <a:ext uri="{FF2B5EF4-FFF2-40B4-BE49-F238E27FC236}">
                <a16:creationId xmlns:a16="http://schemas.microsoft.com/office/drawing/2014/main" id="{20740C93-683B-5C42-B09A-E2EE41F6FCB0}"/>
              </a:ext>
            </a:extLst>
          </p:cNvPr>
          <p:cNvSpPr>
            <a:spLocks noGrp="1"/>
          </p:cNvSpPr>
          <p:nvPr>
            <p:ph type="body" sz="quarter" idx="11"/>
          </p:nvPr>
        </p:nvSpPr>
        <p:spPr>
          <a:xfrm>
            <a:off x="958851" y="4266038"/>
            <a:ext cx="7200900" cy="638175"/>
          </a:xfrm>
        </p:spPr>
        <p:txBody>
          <a:bodyPr>
            <a:noAutofit/>
          </a:bodyPr>
          <a:lstStyle>
            <a:lvl1pPr marL="0" indent="0">
              <a:spcBef>
                <a:spcPts val="0"/>
              </a:spcBef>
              <a:buFontTx/>
              <a:buNone/>
              <a:defRPr>
                <a:solidFill>
                  <a:schemeClr val="tx2"/>
                </a:solidFill>
              </a:defRPr>
            </a:lvl1pPr>
            <a:lvl2pPr marL="457189" indent="0">
              <a:buFontTx/>
              <a:buNone/>
              <a:defRPr>
                <a:solidFill>
                  <a:schemeClr val="tx2"/>
                </a:solidFill>
              </a:defRPr>
            </a:lvl2pPr>
            <a:lvl3pPr marL="914377" indent="0">
              <a:buFontTx/>
              <a:buNone/>
              <a:defRPr>
                <a:solidFill>
                  <a:schemeClr val="tx2"/>
                </a:solidFill>
              </a:defRPr>
            </a:lvl3pPr>
            <a:lvl4pPr marL="1371566" indent="0">
              <a:buFontTx/>
              <a:buNone/>
              <a:defRPr>
                <a:solidFill>
                  <a:schemeClr val="bg1"/>
                </a:solidFill>
              </a:defRPr>
            </a:lvl4pPr>
            <a:lvl5pPr marL="1828754" indent="0">
              <a:buFontTx/>
              <a:buNone/>
              <a:defRPr>
                <a:solidFill>
                  <a:schemeClr val="bg1"/>
                </a:solidFill>
              </a:defRPr>
            </a:lvl5pPr>
          </a:lstStyle>
          <a:p>
            <a:pPr lvl="0"/>
            <a:r>
              <a:rPr lang="da-DK"/>
              <a:t>Klik for at redigere teksttypografierne i masteren</a:t>
            </a:r>
          </a:p>
          <a:p>
            <a:pPr lvl="1"/>
            <a:r>
              <a:rPr lang="da-DK"/>
              <a:t>Andet niveau</a:t>
            </a:r>
          </a:p>
          <a:p>
            <a:pPr lvl="2"/>
            <a:r>
              <a:rPr lang="da-DK"/>
              <a:t>Tredje niveau</a:t>
            </a:r>
          </a:p>
        </p:txBody>
      </p:sp>
      <p:cxnSp>
        <p:nvCxnSpPr>
          <p:cNvPr id="9" name="Straight Connector 8">
            <a:extLst>
              <a:ext uri="{FF2B5EF4-FFF2-40B4-BE49-F238E27FC236}">
                <a16:creationId xmlns:a16="http://schemas.microsoft.com/office/drawing/2014/main" id="{EB5BDD43-4127-1D4D-BB0B-CBBBAA45D2A6}"/>
              </a:ext>
            </a:extLst>
          </p:cNvPr>
          <p:cNvCxnSpPr/>
          <p:nvPr userDrawn="1"/>
        </p:nvCxnSpPr>
        <p:spPr>
          <a:xfrm>
            <a:off x="958851" y="5049409"/>
            <a:ext cx="72000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ABD01286-B040-1045-9084-1B888FAB1352}"/>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961979" y="2301999"/>
            <a:ext cx="4046400" cy="1569933"/>
          </a:xfrm>
          <a:prstGeom prst="rect">
            <a:avLst/>
          </a:prstGeom>
        </p:spPr>
      </p:pic>
      <p:pic>
        <p:nvPicPr>
          <p:cNvPr id="11" name="Graphic 9">
            <a:extLst>
              <a:ext uri="{FF2B5EF4-FFF2-40B4-BE49-F238E27FC236}">
                <a16:creationId xmlns:a16="http://schemas.microsoft.com/office/drawing/2014/main" id="{F52161FB-253B-DB45-9062-D58BCBB58BBC}"/>
              </a:ext>
            </a:extLst>
          </p:cNvPr>
          <p:cNvPicPr>
            <a:picLocks noChangeAspect="1"/>
          </p:cNvPicPr>
          <p:nvPr userDrawn="1"/>
        </p:nvPicPr>
        <p:blipFill>
          <a:blip r:embed="rId3" cstate="print">
            <a:extLst>
              <a:ext uri="{28A0092B-C50C-407E-A947-70E740481C1C}">
                <a14:useLocalDpi xmlns:a14="http://schemas.microsoft.com/office/drawing/2010/main"/>
              </a:ext>
            </a:extLst>
          </a:blip>
          <a:srcRect/>
          <a:stretch/>
        </p:blipFill>
        <p:spPr>
          <a:xfrm>
            <a:off x="958735" y="6170924"/>
            <a:ext cx="1254960" cy="423235"/>
          </a:xfrm>
          <a:prstGeom prst="rect">
            <a:avLst/>
          </a:prstGeom>
        </p:spPr>
      </p:pic>
    </p:spTree>
    <p:extLst>
      <p:ext uri="{BB962C8B-B14F-4D97-AF65-F5344CB8AC3E}">
        <p14:creationId xmlns:p14="http://schemas.microsoft.com/office/powerpoint/2010/main" val="4131569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u="none"/>
            </a:lvl1pPr>
          </a:lstStyle>
          <a:p>
            <a:r>
              <a:rPr lang="da-DK" dirty="0"/>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Slide Number Placeholder 6">
            <a:extLst>
              <a:ext uri="{FF2B5EF4-FFF2-40B4-BE49-F238E27FC236}">
                <a16:creationId xmlns:a16="http://schemas.microsoft.com/office/drawing/2014/main" id="{35FB4D07-A862-DC4D-9624-BA81D08B477D}"/>
              </a:ext>
            </a:extLst>
          </p:cNvPr>
          <p:cNvSpPr>
            <a:spLocks noGrp="1"/>
          </p:cNvSpPr>
          <p:nvPr>
            <p:ph type="sldNum" sz="quarter" idx="10"/>
          </p:nvPr>
        </p:nvSpPr>
        <p:spPr/>
        <p:txBody>
          <a:bodyPr/>
          <a:lstStyle/>
          <a:p>
            <a:fld id="{87C25C4D-999C-CB47-BC29-720C17D8D978}" type="slidenum">
              <a:rPr lang="da-DK" smtClean="0"/>
              <a:pPr/>
              <a:t>‹nr.›</a:t>
            </a:fld>
            <a:endParaRPr lang="da-DK"/>
          </a:p>
        </p:txBody>
      </p:sp>
    </p:spTree>
    <p:extLst>
      <p:ext uri="{BB962C8B-B14F-4D97-AF65-F5344CB8AC3E}">
        <p14:creationId xmlns:p14="http://schemas.microsoft.com/office/powerpoint/2010/main" val="3946002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u="none"/>
            </a:lvl1pPr>
          </a:lstStyle>
          <a:p>
            <a:r>
              <a:rPr lang="da-DK" dirty="0"/>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Slide Number Placeholder 6">
            <a:extLst>
              <a:ext uri="{FF2B5EF4-FFF2-40B4-BE49-F238E27FC236}">
                <a16:creationId xmlns:a16="http://schemas.microsoft.com/office/drawing/2014/main" id="{35FB4D07-A862-DC4D-9624-BA81D08B477D}"/>
              </a:ext>
            </a:extLst>
          </p:cNvPr>
          <p:cNvSpPr>
            <a:spLocks noGrp="1"/>
          </p:cNvSpPr>
          <p:nvPr>
            <p:ph type="sldNum" sz="quarter" idx="10"/>
          </p:nvPr>
        </p:nvSpPr>
        <p:spPr>
          <a:xfrm>
            <a:off x="9117535" y="6386656"/>
            <a:ext cx="2743200" cy="365125"/>
          </a:xfrm>
        </p:spPr>
        <p:txBody>
          <a:bodyPr/>
          <a:lstStyle/>
          <a:p>
            <a:fld id="{87C25C4D-999C-CB47-BC29-720C17D8D978}" type="slidenum">
              <a:rPr lang="da-DK" smtClean="0"/>
              <a:pPr/>
              <a:t>‹nr.›</a:t>
            </a:fld>
            <a:endParaRPr lang="da-DK"/>
          </a:p>
        </p:txBody>
      </p:sp>
      <p:sp>
        <p:nvSpPr>
          <p:cNvPr id="4" name="Rektangel 3">
            <a:extLst>
              <a:ext uri="{FF2B5EF4-FFF2-40B4-BE49-F238E27FC236}">
                <a16:creationId xmlns:a16="http://schemas.microsoft.com/office/drawing/2014/main" id="{7150F219-5577-4EF6-920C-7D0BDD621390}"/>
              </a:ext>
            </a:extLst>
          </p:cNvPr>
          <p:cNvSpPr/>
          <p:nvPr userDrawn="1"/>
        </p:nvSpPr>
        <p:spPr>
          <a:xfrm>
            <a:off x="785092" y="6040581"/>
            <a:ext cx="1662545" cy="711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400"/>
          </a:p>
        </p:txBody>
      </p:sp>
    </p:spTree>
    <p:extLst>
      <p:ext uri="{BB962C8B-B14F-4D97-AF65-F5344CB8AC3E}">
        <p14:creationId xmlns:p14="http://schemas.microsoft.com/office/powerpoint/2010/main" val="2047432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u="none"/>
            </a:lvl1pPr>
          </a:lstStyle>
          <a:p>
            <a:r>
              <a:rPr lang="da-DK"/>
              <a:t>Klik for at redigere titeltypografien i masteren</a:t>
            </a:r>
            <a:endParaRPr lang="en-US" dirty="0"/>
          </a:p>
        </p:txBody>
      </p:sp>
      <p:sp>
        <p:nvSpPr>
          <p:cNvPr id="3" name="Content Placeholder 2"/>
          <p:cNvSpPr>
            <a:spLocks noGrp="1"/>
          </p:cNvSpPr>
          <p:nvPr>
            <p:ph idx="1"/>
          </p:nvPr>
        </p:nvSpPr>
        <p:spPr>
          <a:xfrm>
            <a:off x="960001" y="1908819"/>
            <a:ext cx="6424472" cy="382523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Slide Number Placeholder 6">
            <a:extLst>
              <a:ext uri="{FF2B5EF4-FFF2-40B4-BE49-F238E27FC236}">
                <a16:creationId xmlns:a16="http://schemas.microsoft.com/office/drawing/2014/main" id="{35FB4D07-A862-DC4D-9624-BA81D08B477D}"/>
              </a:ext>
            </a:extLst>
          </p:cNvPr>
          <p:cNvSpPr>
            <a:spLocks noGrp="1"/>
          </p:cNvSpPr>
          <p:nvPr>
            <p:ph type="sldNum" sz="quarter" idx="10"/>
          </p:nvPr>
        </p:nvSpPr>
        <p:spPr/>
        <p:txBody>
          <a:bodyPr/>
          <a:lstStyle/>
          <a:p>
            <a:fld id="{87C25C4D-999C-CB47-BC29-720C17D8D978}" type="slidenum">
              <a:rPr lang="da-DK" smtClean="0"/>
              <a:pPr/>
              <a:t>‹nr.›</a:t>
            </a:fld>
            <a:endParaRPr lang="da-DK"/>
          </a:p>
        </p:txBody>
      </p:sp>
      <p:sp>
        <p:nvSpPr>
          <p:cNvPr id="5" name="Picture Placeholder 4">
            <a:extLst>
              <a:ext uri="{FF2B5EF4-FFF2-40B4-BE49-F238E27FC236}">
                <a16:creationId xmlns:a16="http://schemas.microsoft.com/office/drawing/2014/main" id="{26BA3D83-079F-8343-B9E3-E68CAD582F40}"/>
              </a:ext>
            </a:extLst>
          </p:cNvPr>
          <p:cNvSpPr>
            <a:spLocks noGrp="1"/>
          </p:cNvSpPr>
          <p:nvPr>
            <p:ph type="pic" sz="quarter" idx="11"/>
          </p:nvPr>
        </p:nvSpPr>
        <p:spPr>
          <a:xfrm>
            <a:off x="7702552" y="1892300"/>
            <a:ext cx="4489449" cy="3937000"/>
          </a:xfrm>
          <a:solidFill>
            <a:schemeClr val="bg1">
              <a:lumMod val="95000"/>
            </a:schemeClr>
          </a:solidFill>
        </p:spPr>
        <p:txBody>
          <a:bodyPr/>
          <a:lstStyle/>
          <a:p>
            <a:r>
              <a:rPr lang="da-DK"/>
              <a:t>Klik på ikonet for at tilføje et billede</a:t>
            </a:r>
          </a:p>
        </p:txBody>
      </p:sp>
    </p:spTree>
    <p:extLst>
      <p:ext uri="{BB962C8B-B14F-4D97-AF65-F5344CB8AC3E}">
        <p14:creationId xmlns:p14="http://schemas.microsoft.com/office/powerpoint/2010/main" val="1589680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er re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A8E2114-6953-7C4D-B7EB-4D10D3A83481}"/>
              </a:ext>
            </a:extLst>
          </p:cNvPr>
          <p:cNvSpPr/>
          <p:nvPr userDrawn="1"/>
        </p:nvSpPr>
        <p:spPr>
          <a:xfrm>
            <a:off x="0" y="1"/>
            <a:ext cx="12192000" cy="5829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da-DK" sz="2400"/>
          </a:p>
        </p:txBody>
      </p:sp>
      <p:sp>
        <p:nvSpPr>
          <p:cNvPr id="2" name="Title 1"/>
          <p:cNvSpPr>
            <a:spLocks noGrp="1"/>
          </p:cNvSpPr>
          <p:nvPr>
            <p:ph type="title"/>
          </p:nvPr>
        </p:nvSpPr>
        <p:spPr>
          <a:xfrm>
            <a:off x="0" y="1"/>
            <a:ext cx="12192000" cy="5829300"/>
          </a:xfrm>
        </p:spPr>
        <p:txBody>
          <a:bodyPr anchor="ctr" anchorCtr="0">
            <a:normAutofit/>
          </a:bodyPr>
          <a:lstStyle>
            <a:lvl1pPr algn="ctr">
              <a:lnSpc>
                <a:spcPct val="110000"/>
              </a:lnSpc>
              <a:defRPr sz="3333" u="none">
                <a:solidFill>
                  <a:schemeClr val="bg1"/>
                </a:solidFill>
              </a:defRPr>
            </a:lvl1pPr>
          </a:lstStyle>
          <a:p>
            <a:r>
              <a:rPr lang="da-DK"/>
              <a:t>Klik for at redigere titeltypografien i masteren</a:t>
            </a:r>
            <a:endParaRPr lang="en-US" dirty="0"/>
          </a:p>
        </p:txBody>
      </p:sp>
      <p:sp>
        <p:nvSpPr>
          <p:cNvPr id="7" name="Slide Number Placeholder 6">
            <a:extLst>
              <a:ext uri="{FF2B5EF4-FFF2-40B4-BE49-F238E27FC236}">
                <a16:creationId xmlns:a16="http://schemas.microsoft.com/office/drawing/2014/main" id="{86E3459B-8123-E64A-83DE-1B6D6557D02A}"/>
              </a:ext>
            </a:extLst>
          </p:cNvPr>
          <p:cNvSpPr>
            <a:spLocks noGrp="1"/>
          </p:cNvSpPr>
          <p:nvPr>
            <p:ph type="sldNum" sz="quarter" idx="10"/>
          </p:nvPr>
        </p:nvSpPr>
        <p:spPr/>
        <p:txBody>
          <a:bodyPr/>
          <a:lstStyle/>
          <a:p>
            <a:fld id="{87C25C4D-999C-CB47-BC29-720C17D8D978}" type="slidenum">
              <a:rPr lang="da-DK" smtClean="0"/>
              <a:pPr/>
              <a:t>‹nr.›</a:t>
            </a:fld>
            <a:endParaRPr lang="da-DK"/>
          </a:p>
        </p:txBody>
      </p:sp>
    </p:spTree>
    <p:extLst>
      <p:ext uri="{BB962C8B-B14F-4D97-AF65-F5344CB8AC3E}">
        <p14:creationId xmlns:p14="http://schemas.microsoft.com/office/powerpoint/2010/main" val="1410172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er gre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A8E2114-6953-7C4D-B7EB-4D10D3A83481}"/>
              </a:ext>
            </a:extLst>
          </p:cNvPr>
          <p:cNvSpPr/>
          <p:nvPr userDrawn="1"/>
        </p:nvSpPr>
        <p:spPr>
          <a:xfrm>
            <a:off x="0" y="1"/>
            <a:ext cx="12192000" cy="58293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da-DK" sz="2400"/>
          </a:p>
        </p:txBody>
      </p:sp>
      <p:sp>
        <p:nvSpPr>
          <p:cNvPr id="2" name="Title 1"/>
          <p:cNvSpPr>
            <a:spLocks noGrp="1"/>
          </p:cNvSpPr>
          <p:nvPr>
            <p:ph type="title"/>
          </p:nvPr>
        </p:nvSpPr>
        <p:spPr>
          <a:xfrm>
            <a:off x="0" y="1"/>
            <a:ext cx="12192000" cy="5829300"/>
          </a:xfrm>
        </p:spPr>
        <p:txBody>
          <a:bodyPr anchor="ctr" anchorCtr="0">
            <a:normAutofit/>
          </a:bodyPr>
          <a:lstStyle>
            <a:lvl1pPr algn="ctr">
              <a:lnSpc>
                <a:spcPct val="110000"/>
              </a:lnSpc>
              <a:defRPr sz="3333" u="none">
                <a:solidFill>
                  <a:schemeClr val="bg1"/>
                </a:solidFill>
              </a:defRPr>
            </a:lvl1pPr>
          </a:lstStyle>
          <a:p>
            <a:r>
              <a:rPr lang="da-DK"/>
              <a:t>Klik for at redigere titeltypografien i masteren</a:t>
            </a:r>
            <a:endParaRPr lang="en-US" dirty="0"/>
          </a:p>
        </p:txBody>
      </p:sp>
      <p:sp>
        <p:nvSpPr>
          <p:cNvPr id="7" name="Slide Number Placeholder 6">
            <a:extLst>
              <a:ext uri="{FF2B5EF4-FFF2-40B4-BE49-F238E27FC236}">
                <a16:creationId xmlns:a16="http://schemas.microsoft.com/office/drawing/2014/main" id="{86E3459B-8123-E64A-83DE-1B6D6557D02A}"/>
              </a:ext>
            </a:extLst>
          </p:cNvPr>
          <p:cNvSpPr>
            <a:spLocks noGrp="1"/>
          </p:cNvSpPr>
          <p:nvPr>
            <p:ph type="sldNum" sz="quarter" idx="10"/>
          </p:nvPr>
        </p:nvSpPr>
        <p:spPr/>
        <p:txBody>
          <a:bodyPr/>
          <a:lstStyle/>
          <a:p>
            <a:fld id="{87C25C4D-999C-CB47-BC29-720C17D8D978}" type="slidenum">
              <a:rPr lang="da-DK" smtClean="0"/>
              <a:pPr/>
              <a:t>‹nr.›</a:t>
            </a:fld>
            <a:endParaRPr lang="da-DK"/>
          </a:p>
        </p:txBody>
      </p:sp>
    </p:spTree>
    <p:extLst>
      <p:ext uri="{BB962C8B-B14F-4D97-AF65-F5344CB8AC3E}">
        <p14:creationId xmlns:p14="http://schemas.microsoft.com/office/powerpoint/2010/main" val="3670870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er with pictur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7463381C-F466-7F48-A650-71DEBD144C64}"/>
              </a:ext>
            </a:extLst>
          </p:cNvPr>
          <p:cNvSpPr>
            <a:spLocks noGrp="1"/>
          </p:cNvSpPr>
          <p:nvPr>
            <p:ph type="pic" sz="quarter" idx="11"/>
          </p:nvPr>
        </p:nvSpPr>
        <p:spPr>
          <a:xfrm>
            <a:off x="0" y="1"/>
            <a:ext cx="12192000" cy="5829300"/>
          </a:xfrm>
          <a:solidFill>
            <a:schemeClr val="bg1">
              <a:lumMod val="85000"/>
            </a:schemeClr>
          </a:solidFill>
        </p:spPr>
        <p:txBody>
          <a:bodyPr/>
          <a:lstStyle/>
          <a:p>
            <a:r>
              <a:rPr lang="da-DK"/>
              <a:t>Klik på ikonet for at tilføje et billede</a:t>
            </a:r>
          </a:p>
        </p:txBody>
      </p:sp>
      <p:sp>
        <p:nvSpPr>
          <p:cNvPr id="2" name="Title 1"/>
          <p:cNvSpPr>
            <a:spLocks noGrp="1"/>
          </p:cNvSpPr>
          <p:nvPr>
            <p:ph type="title"/>
          </p:nvPr>
        </p:nvSpPr>
        <p:spPr>
          <a:xfrm>
            <a:off x="958851" y="1892300"/>
            <a:ext cx="4465027" cy="2984501"/>
          </a:xfrm>
        </p:spPr>
        <p:txBody>
          <a:bodyPr anchor="t" anchorCtr="0">
            <a:normAutofit/>
          </a:bodyPr>
          <a:lstStyle>
            <a:lvl1pPr algn="l">
              <a:defRPr sz="3333" u="none">
                <a:solidFill>
                  <a:schemeClr val="bg1"/>
                </a:solidFill>
              </a:defRPr>
            </a:lvl1pPr>
          </a:lstStyle>
          <a:p>
            <a:r>
              <a:rPr lang="da-DK"/>
              <a:t>Klik for at redigere titeltypografien i masteren</a:t>
            </a:r>
            <a:endParaRPr lang="en-US" dirty="0"/>
          </a:p>
        </p:txBody>
      </p:sp>
      <p:sp>
        <p:nvSpPr>
          <p:cNvPr id="7" name="Slide Number Placeholder 6">
            <a:extLst>
              <a:ext uri="{FF2B5EF4-FFF2-40B4-BE49-F238E27FC236}">
                <a16:creationId xmlns:a16="http://schemas.microsoft.com/office/drawing/2014/main" id="{86E3459B-8123-E64A-83DE-1B6D6557D02A}"/>
              </a:ext>
            </a:extLst>
          </p:cNvPr>
          <p:cNvSpPr>
            <a:spLocks noGrp="1"/>
          </p:cNvSpPr>
          <p:nvPr>
            <p:ph type="sldNum" sz="quarter" idx="10"/>
          </p:nvPr>
        </p:nvSpPr>
        <p:spPr/>
        <p:txBody>
          <a:bodyPr/>
          <a:lstStyle/>
          <a:p>
            <a:fld id="{87C25C4D-999C-CB47-BC29-720C17D8D978}" type="slidenum">
              <a:rPr lang="da-DK" smtClean="0"/>
              <a:pPr/>
              <a:t>‹nr.›</a:t>
            </a:fld>
            <a:endParaRPr lang="da-DK"/>
          </a:p>
        </p:txBody>
      </p:sp>
    </p:spTree>
    <p:extLst>
      <p:ext uri="{BB962C8B-B14F-4D97-AF65-F5344CB8AC3E}">
        <p14:creationId xmlns:p14="http://schemas.microsoft.com/office/powerpoint/2010/main" val="2586730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Header grey med logo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6254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1.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78D833EA-426E-4142-B57E-26E9386CD452}"/>
              </a:ext>
            </a:extLst>
          </p:cNvPr>
          <p:cNvGraphicFramePr>
            <a:graphicFrameLocks noChangeAspect="1"/>
          </p:cNvGraphicFramePr>
          <p:nvPr userDrawn="1">
            <p:custDataLst>
              <p:tags r:id="rId11"/>
            </p:custDataLst>
            <p:extLst>
              <p:ext uri="{D42A27DB-BD31-4B8C-83A1-F6EECF244321}">
                <p14:modId xmlns:p14="http://schemas.microsoft.com/office/powerpoint/2010/main" val="1500640939"/>
              </p:ext>
            </p:ext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name="think-cell Slide" r:id="rId12" imgW="416" imgH="416" progId="TCLayout.ActiveDocument.1">
                  <p:embed/>
                </p:oleObj>
              </mc:Choice>
              <mc:Fallback>
                <p:oleObj name="think-cell Slide" r:id="rId12" imgW="416" imgH="416" progId="TCLayout.ActiveDocument.1">
                  <p:embed/>
                  <p:pic>
                    <p:nvPicPr>
                      <p:cNvPr id="5" name="Object 4" hidden="1">
                        <a:extLst>
                          <a:ext uri="{FF2B5EF4-FFF2-40B4-BE49-F238E27FC236}">
                            <a16:creationId xmlns:a16="http://schemas.microsoft.com/office/drawing/2014/main" id="{78D833EA-426E-4142-B57E-26E9386CD452}"/>
                          </a:ext>
                        </a:extLst>
                      </p:cNvPr>
                      <p:cNvPicPr/>
                      <p:nvPr/>
                    </p:nvPicPr>
                    <p:blipFill>
                      <a:blip r:embed="rId13"/>
                      <a:stretch>
                        <a:fillRect/>
                      </a:stretch>
                    </p:blipFill>
                    <p:spPr>
                      <a:xfrm>
                        <a:off x="2118" y="2118"/>
                        <a:ext cx="2117" cy="2117"/>
                      </a:xfrm>
                      <a:prstGeom prst="rect">
                        <a:avLst/>
                      </a:prstGeom>
                    </p:spPr>
                  </p:pic>
                </p:oleObj>
              </mc:Fallback>
            </mc:AlternateContent>
          </a:graphicData>
        </a:graphic>
      </p:graphicFrame>
      <p:sp>
        <p:nvSpPr>
          <p:cNvPr id="2" name="Title Placeholder 1"/>
          <p:cNvSpPr>
            <a:spLocks noGrp="1"/>
          </p:cNvSpPr>
          <p:nvPr>
            <p:ph type="title"/>
          </p:nvPr>
        </p:nvSpPr>
        <p:spPr>
          <a:xfrm>
            <a:off x="960001" y="914817"/>
            <a:ext cx="10273151" cy="977484"/>
          </a:xfrm>
          <a:prstGeom prst="rect">
            <a:avLst/>
          </a:prstGeom>
        </p:spPr>
        <p:txBody>
          <a:bodyPr vert="horz" lIns="0" tIns="0" rIns="0" bIns="0" rtlCol="0" anchor="t" anchorCtr="0">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960001" y="1908818"/>
            <a:ext cx="10273151" cy="3920481"/>
          </a:xfrm>
          <a:prstGeom prst="rect">
            <a:avLst/>
          </a:prstGeom>
        </p:spPr>
        <p:txBody>
          <a:bodyPr vert="horz" lIns="0" tIns="0" rIns="0" bIns="0" rtlCol="0" anchor="t" anchorCtr="0">
            <a:no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6" name="Slide Number Placeholder 5"/>
          <p:cNvSpPr>
            <a:spLocks noGrp="1"/>
          </p:cNvSpPr>
          <p:nvPr>
            <p:ph type="sldNum" sz="quarter" idx="4"/>
          </p:nvPr>
        </p:nvSpPr>
        <p:spPr>
          <a:xfrm>
            <a:off x="8498415" y="6271950"/>
            <a:ext cx="2743200" cy="365125"/>
          </a:xfrm>
          <a:prstGeom prst="rect">
            <a:avLst/>
          </a:prstGeom>
        </p:spPr>
        <p:txBody>
          <a:bodyPr vert="horz" lIns="0" tIns="0" rIns="0" bIns="0" rtlCol="0" anchor="t" anchorCtr="0"/>
          <a:lstStyle>
            <a:lvl1pPr algn="r">
              <a:defRPr sz="1067">
                <a:solidFill>
                  <a:schemeClr val="tx2"/>
                </a:solidFill>
                <a:latin typeface="Barlow" panose="00000500000000000000" pitchFamily="2" charset="0"/>
              </a:defRPr>
            </a:lvl1pPr>
          </a:lstStyle>
          <a:p>
            <a:fld id="{87C25C4D-999C-CB47-BC29-720C17D8D978}" type="slidenum">
              <a:rPr lang="da-DK" smtClean="0"/>
              <a:pPr/>
              <a:t>‹nr.›</a:t>
            </a:fld>
            <a:endParaRPr lang="da-DK"/>
          </a:p>
        </p:txBody>
      </p:sp>
      <p:pic>
        <p:nvPicPr>
          <p:cNvPr id="10" name="Graphic 9">
            <a:extLst>
              <a:ext uri="{FF2B5EF4-FFF2-40B4-BE49-F238E27FC236}">
                <a16:creationId xmlns:a16="http://schemas.microsoft.com/office/drawing/2014/main" id="{F6CA67B2-91BD-694D-9A8F-8F5097D283A3}"/>
              </a:ext>
            </a:extLst>
          </p:cNvPr>
          <p:cNvPicPr>
            <a:picLocks noChangeAspect="1"/>
          </p:cNvPicPr>
          <p:nvPr userDrawn="1"/>
        </p:nvPicPr>
        <p:blipFill>
          <a:blip r:embed="rId14" cstate="print">
            <a:extLst>
              <a:ext uri="{28A0092B-C50C-407E-A947-70E740481C1C}">
                <a14:useLocalDpi xmlns:a14="http://schemas.microsoft.com/office/drawing/2010/main"/>
              </a:ext>
            </a:extLst>
          </a:blip>
          <a:srcRect/>
          <a:stretch/>
        </p:blipFill>
        <p:spPr>
          <a:xfrm>
            <a:off x="958735" y="6170924"/>
            <a:ext cx="1254960" cy="423235"/>
          </a:xfrm>
          <a:prstGeom prst="rect">
            <a:avLst/>
          </a:prstGeom>
        </p:spPr>
      </p:pic>
    </p:spTree>
    <p:extLst>
      <p:ext uri="{BB962C8B-B14F-4D97-AF65-F5344CB8AC3E}">
        <p14:creationId xmlns:p14="http://schemas.microsoft.com/office/powerpoint/2010/main" val="8787675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l" defTabSz="914377" rtl="0" eaLnBrk="1" latinLnBrk="0" hangingPunct="1">
        <a:lnSpc>
          <a:spcPct val="90000"/>
        </a:lnSpc>
        <a:spcBef>
          <a:spcPct val="0"/>
        </a:spcBef>
        <a:buNone/>
        <a:defRPr sz="3333" b="1" u="none" kern="1200" cap="none" baseline="0">
          <a:solidFill>
            <a:schemeClr val="tx1"/>
          </a:solidFill>
          <a:latin typeface="Barlow" panose="00000500000000000000" pitchFamily="2" charset="0"/>
          <a:ea typeface="+mj-ea"/>
          <a:cs typeface="+mj-cs"/>
        </a:defRPr>
      </a:lvl1pPr>
    </p:titleStyle>
    <p:bodyStyle>
      <a:lvl1pPr marL="228594" indent="-228594" algn="l" defTabSz="914377" rtl="0" eaLnBrk="1" latinLnBrk="0" hangingPunct="1">
        <a:lnSpc>
          <a:spcPct val="100000"/>
        </a:lnSpc>
        <a:spcBef>
          <a:spcPts val="733"/>
        </a:spcBef>
        <a:buClr>
          <a:schemeClr val="accent2"/>
        </a:buClr>
        <a:buFont typeface="Arial" panose="020B0604020202020204" pitchFamily="34" charset="0"/>
        <a:buChar char="•"/>
        <a:defRPr sz="1333" kern="1200">
          <a:solidFill>
            <a:schemeClr val="tx1"/>
          </a:solidFill>
          <a:latin typeface="Barlow" panose="00000500000000000000" pitchFamily="2" charset="0"/>
          <a:ea typeface="+mn-ea"/>
          <a:cs typeface="+mn-cs"/>
        </a:defRPr>
      </a:lvl1pPr>
      <a:lvl2pPr marL="685783" indent="-228594" algn="l" defTabSz="914377" rtl="0" eaLnBrk="1" latinLnBrk="0" hangingPunct="1">
        <a:lnSpc>
          <a:spcPct val="90000"/>
        </a:lnSpc>
        <a:spcBef>
          <a:spcPts val="500"/>
        </a:spcBef>
        <a:buClr>
          <a:schemeClr val="accent2"/>
        </a:buClr>
        <a:buFont typeface="Arial" panose="020B0604020202020204" pitchFamily="34" charset="0"/>
        <a:buChar char="•"/>
        <a:defRPr sz="1333" kern="1200">
          <a:solidFill>
            <a:schemeClr val="tx1"/>
          </a:solidFill>
          <a:latin typeface="Barlow" panose="00000500000000000000" pitchFamily="2" charset="0"/>
          <a:ea typeface="+mn-ea"/>
          <a:cs typeface="+mn-cs"/>
        </a:defRPr>
      </a:lvl2pPr>
      <a:lvl3pPr marL="1142971" indent="-228594" algn="l" defTabSz="914377" rtl="0" eaLnBrk="1" latinLnBrk="0" hangingPunct="1">
        <a:lnSpc>
          <a:spcPct val="90000"/>
        </a:lnSpc>
        <a:spcBef>
          <a:spcPts val="500"/>
        </a:spcBef>
        <a:buClr>
          <a:schemeClr val="accent2"/>
        </a:buClr>
        <a:buFont typeface="Arial" panose="020B0604020202020204" pitchFamily="34" charset="0"/>
        <a:buChar char="•"/>
        <a:defRPr sz="1333" kern="1200">
          <a:solidFill>
            <a:schemeClr val="tx1"/>
          </a:solidFill>
          <a:latin typeface="Barlow" panose="00000500000000000000" pitchFamily="2" charset="0"/>
          <a:ea typeface="+mn-ea"/>
          <a:cs typeface="+mn-cs"/>
        </a:defRPr>
      </a:lvl3pPr>
      <a:lvl4pPr marL="1600160" indent="-228594" algn="l" defTabSz="914377" rtl="0" eaLnBrk="1" latinLnBrk="0" hangingPunct="1">
        <a:lnSpc>
          <a:spcPct val="90000"/>
        </a:lnSpc>
        <a:spcBef>
          <a:spcPts val="500"/>
        </a:spcBef>
        <a:buClr>
          <a:schemeClr val="accent2"/>
        </a:buClr>
        <a:buFont typeface="Arial" panose="020B0604020202020204" pitchFamily="34" charset="0"/>
        <a:buChar char="•"/>
        <a:defRPr sz="1333" kern="1200">
          <a:solidFill>
            <a:schemeClr val="tx1"/>
          </a:solidFill>
          <a:latin typeface="Barlow" panose="00000500000000000000" pitchFamily="2" charset="0"/>
          <a:ea typeface="+mn-ea"/>
          <a:cs typeface="+mn-cs"/>
        </a:defRPr>
      </a:lvl4pPr>
      <a:lvl5pPr marL="2057349" indent="-228594" algn="l" defTabSz="914377" rtl="0" eaLnBrk="1" latinLnBrk="0" hangingPunct="1">
        <a:lnSpc>
          <a:spcPct val="90000"/>
        </a:lnSpc>
        <a:spcBef>
          <a:spcPts val="500"/>
        </a:spcBef>
        <a:buClr>
          <a:schemeClr val="accent2"/>
        </a:buClr>
        <a:buFont typeface="Arial" panose="020B0604020202020204" pitchFamily="34" charset="0"/>
        <a:buChar char="•"/>
        <a:defRPr sz="1333" kern="1200">
          <a:solidFill>
            <a:schemeClr val="tx1"/>
          </a:solidFill>
          <a:latin typeface="Barlow" panose="00000500000000000000" pitchFamily="2" charset="0"/>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53">
          <p15:clr>
            <a:srgbClr val="F26B43"/>
          </p15:clr>
        </p15:guide>
        <p15:guide id="2" orient="horz" pos="645">
          <p15:clr>
            <a:srgbClr val="F26B43"/>
          </p15:clr>
        </p15:guide>
        <p15:guide id="3" orient="horz" pos="2754">
          <p15:clr>
            <a:srgbClr val="F26B43"/>
          </p15:clr>
        </p15:guide>
        <p15:guide id="4" pos="5307">
          <p15:clr>
            <a:srgbClr val="F26B43"/>
          </p15:clr>
        </p15:guide>
        <p15:guide id="5" orient="horz" pos="894">
          <p15:clr>
            <a:srgbClr val="F26B43"/>
          </p15:clr>
        </p15:guide>
        <p15:guide id="6" orient="horz" pos="3026">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0CD6D5-91AC-7340-FEBC-DBFBC073316F}"/>
              </a:ext>
            </a:extLst>
          </p:cNvPr>
          <p:cNvSpPr>
            <a:spLocks noGrp="1"/>
          </p:cNvSpPr>
          <p:nvPr>
            <p:ph type="title"/>
          </p:nvPr>
        </p:nvSpPr>
        <p:spPr>
          <a:xfrm>
            <a:off x="960001" y="666560"/>
            <a:ext cx="10273151" cy="977484"/>
          </a:xfrm>
        </p:spPr>
        <p:txBody>
          <a:bodyPr>
            <a:normAutofit/>
          </a:bodyPr>
          <a:lstStyle/>
          <a:p>
            <a:r>
              <a:rPr lang="da-DK" dirty="0"/>
              <a:t>Reaktionsplaner kort fortalt </a:t>
            </a:r>
          </a:p>
        </p:txBody>
      </p:sp>
      <p:sp>
        <p:nvSpPr>
          <p:cNvPr id="4" name="Pladsholder til slidenummer 3">
            <a:extLst>
              <a:ext uri="{FF2B5EF4-FFF2-40B4-BE49-F238E27FC236}">
                <a16:creationId xmlns:a16="http://schemas.microsoft.com/office/drawing/2014/main" id="{0B9CC1F7-C32B-1689-5FDE-0CD194BE0A15}"/>
              </a:ext>
            </a:extLst>
          </p:cNvPr>
          <p:cNvSpPr>
            <a:spLocks noGrp="1"/>
          </p:cNvSpPr>
          <p:nvPr>
            <p:ph type="sldNum" sz="quarter" idx="10"/>
          </p:nvPr>
        </p:nvSpPr>
        <p:spPr/>
        <p:txBody>
          <a:bodyPr/>
          <a:lstStyle/>
          <a:p>
            <a:fld id="{87C25C4D-999C-CB47-BC29-720C17D8D978}" type="slidenum">
              <a:rPr lang="da-DK" smtClean="0"/>
              <a:pPr/>
              <a:t>1</a:t>
            </a:fld>
            <a:endParaRPr lang="da-DK"/>
          </a:p>
        </p:txBody>
      </p:sp>
      <p:pic>
        <p:nvPicPr>
          <p:cNvPr id="19" name="Billede 18">
            <a:extLst>
              <a:ext uri="{FF2B5EF4-FFF2-40B4-BE49-F238E27FC236}">
                <a16:creationId xmlns:a16="http://schemas.microsoft.com/office/drawing/2014/main" id="{DBB8DF1C-D09B-B75E-4004-3A98FEEA351D}"/>
              </a:ext>
            </a:extLst>
          </p:cNvPr>
          <p:cNvPicPr>
            <a:picLocks noChangeAspect="1"/>
          </p:cNvPicPr>
          <p:nvPr/>
        </p:nvPicPr>
        <p:blipFill>
          <a:blip r:embed="rId2"/>
          <a:stretch>
            <a:fillRect/>
          </a:stretch>
        </p:blipFill>
        <p:spPr>
          <a:xfrm>
            <a:off x="331332" y="1989796"/>
            <a:ext cx="4533177" cy="2672226"/>
          </a:xfrm>
          <a:prstGeom prst="rect">
            <a:avLst/>
          </a:prstGeom>
        </p:spPr>
      </p:pic>
      <p:sp>
        <p:nvSpPr>
          <p:cNvPr id="6" name="Tekstfelt 5">
            <a:extLst>
              <a:ext uri="{FF2B5EF4-FFF2-40B4-BE49-F238E27FC236}">
                <a16:creationId xmlns:a16="http://schemas.microsoft.com/office/drawing/2014/main" id="{649ED55A-80F7-7BD8-1579-46715C1CBE86}"/>
              </a:ext>
            </a:extLst>
          </p:cNvPr>
          <p:cNvSpPr txBox="1"/>
          <p:nvPr/>
        </p:nvSpPr>
        <p:spPr>
          <a:xfrm>
            <a:off x="5291922" y="1761672"/>
            <a:ext cx="6097604" cy="4436471"/>
          </a:xfrm>
          <a:prstGeom prst="rect">
            <a:avLst/>
          </a:prstGeom>
          <a:noFill/>
        </p:spPr>
        <p:txBody>
          <a:bodyPr wrap="square">
            <a:spAutoFit/>
          </a:bodyPr>
          <a:lstStyle/>
          <a:p>
            <a:pPr>
              <a:lnSpc>
                <a:spcPct val="107000"/>
              </a:lnSpc>
              <a:spcAft>
                <a:spcPts val="800"/>
              </a:spcAft>
              <a:buNone/>
            </a:pPr>
            <a:r>
              <a:rPr lang="da-DK" sz="1800" dirty="0">
                <a:effectLst/>
                <a:latin typeface="Aptos" panose="020B0004020202020204" pitchFamily="34" charset="0"/>
                <a:ea typeface="Aptos" panose="020B0004020202020204" pitchFamily="34" charset="0"/>
                <a:cs typeface="Times New Roman" panose="02020603050405020304" pitchFamily="18" charset="0"/>
              </a:rPr>
              <a:t>Indbrud flytter i tid og sted rundt i landet, og kan ramme et område som en decideret indbrudsbølge. Derfor er det relevant, at politi og kommune har en plan klar for en fælles koordineret indsats, når indbruddene pludselig kommer rullende. Hvordan kan myndighederne sammen med civilsamfundet, fx Nabovenner, rykke ud i det berørte område for at genoprette trygheden og for at forebygge nye indbrud i samme område. Reaktionsplanen – hvem der gør hvad, og kontakter hvem og hvornår – aftales på forhånd. Det vil typisk ske gennem samarbejdet i lokalrådet. </a:t>
            </a:r>
          </a:p>
          <a:p>
            <a:pPr>
              <a:lnSpc>
                <a:spcPct val="107000"/>
              </a:lnSpc>
              <a:spcAft>
                <a:spcPts val="800"/>
              </a:spcAft>
              <a:buNone/>
            </a:pPr>
            <a:r>
              <a:rPr lang="da-DK" sz="1800" dirty="0">
                <a:effectLst/>
                <a:latin typeface="Aptos" panose="020B0004020202020204" pitchFamily="34" charset="0"/>
                <a:ea typeface="Aptos" panose="020B0004020202020204" pitchFamily="34" charset="0"/>
                <a:cs typeface="Times New Roman" panose="02020603050405020304" pitchFamily="18" charset="0"/>
              </a:rPr>
              <a:t>Se mere om reaktionsplan-modellen på næste slide.</a:t>
            </a:r>
          </a:p>
          <a:p>
            <a:pPr>
              <a:lnSpc>
                <a:spcPct val="107000"/>
              </a:lnSpc>
              <a:spcAft>
                <a:spcPts val="800"/>
              </a:spcAft>
              <a:buNone/>
            </a:pPr>
            <a:r>
              <a:rPr lang="da-DK" sz="1800" dirty="0">
                <a:effectLst/>
                <a:latin typeface="Aptos" panose="020B0004020202020204" pitchFamily="34" charset="0"/>
                <a:ea typeface="Aptos" panose="020B0004020202020204" pitchFamily="34" charset="0"/>
                <a:cs typeface="Times New Roman" panose="02020603050405020304" pitchFamily="18" charset="0"/>
              </a:rPr>
              <a:t>Hvis du vil høre mere om reaktionsplaner, er du også velkommen til at kontakte Bo trygt backbone: lbs@operate.dk</a:t>
            </a:r>
          </a:p>
        </p:txBody>
      </p:sp>
    </p:spTree>
    <p:extLst>
      <p:ext uri="{BB962C8B-B14F-4D97-AF65-F5344CB8AC3E}">
        <p14:creationId xmlns:p14="http://schemas.microsoft.com/office/powerpoint/2010/main" val="2187627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9E20A51F-B47F-BA97-F1B4-F62F7AD3C463}"/>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7C25C4D-999C-CB47-BC29-720C17D8D978}" type="slidenum">
              <a:rPr kumimoji="0" lang="da-DK" sz="1067" b="0" i="0" u="none" strike="noStrike" kern="1200" cap="none" spc="0" normalizeH="0" baseline="0" noProof="0" smtClean="0">
                <a:ln>
                  <a:noFill/>
                </a:ln>
                <a:solidFill>
                  <a:srgbClr val="75787B"/>
                </a:solidFill>
                <a:effectLst/>
                <a:uLnTx/>
                <a:uFillTx/>
                <a:latin typeface="Barlow" panose="000005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da-DK" sz="1067" b="0" i="0" u="none" strike="noStrike" kern="1200" cap="none" spc="0" normalizeH="0" baseline="0" noProof="0" dirty="0">
              <a:ln>
                <a:noFill/>
              </a:ln>
              <a:solidFill>
                <a:srgbClr val="75787B"/>
              </a:solidFill>
              <a:effectLst/>
              <a:uLnTx/>
              <a:uFillTx/>
              <a:latin typeface="Barlow" panose="00000500000000000000" pitchFamily="2" charset="0"/>
              <a:ea typeface="+mn-ea"/>
              <a:cs typeface="+mn-cs"/>
            </a:endParaRPr>
          </a:p>
        </p:txBody>
      </p:sp>
      <p:sp>
        <p:nvSpPr>
          <p:cNvPr id="6" name="Pladsholder til indhold 2">
            <a:extLst>
              <a:ext uri="{FF2B5EF4-FFF2-40B4-BE49-F238E27FC236}">
                <a16:creationId xmlns:a16="http://schemas.microsoft.com/office/drawing/2014/main" id="{262C602A-8CA3-2DD8-BE84-7448DF1EC2BB}"/>
              </a:ext>
            </a:extLst>
          </p:cNvPr>
          <p:cNvSpPr txBox="1">
            <a:spLocks/>
          </p:cNvSpPr>
          <p:nvPr/>
        </p:nvSpPr>
        <p:spPr>
          <a:xfrm>
            <a:off x="4441684" y="2113589"/>
            <a:ext cx="3360000" cy="4703100"/>
          </a:xfrm>
          <a:prstGeom prst="rect">
            <a:avLst/>
          </a:prstGeom>
        </p:spPr>
        <p:txBody>
          <a:bodyPr vert="horz" lIns="0" tIns="0" rIns="0" bIns="0" rtlCol="0" anchor="t" anchorCtr="0">
            <a:noAutofit/>
          </a:bodyPr>
          <a:lstStyle>
            <a:lvl1pPr marL="171450" indent="-171450" algn="l" defTabSz="685800" rtl="0" eaLnBrk="1" latinLnBrk="0" hangingPunct="1">
              <a:lnSpc>
                <a:spcPct val="100000"/>
              </a:lnSpc>
              <a:spcBef>
                <a:spcPts val="550"/>
              </a:spcBef>
              <a:buClr>
                <a:schemeClr val="accent2"/>
              </a:buClr>
              <a:buFont typeface="Arial" panose="020B0604020202020204" pitchFamily="34" charset="0"/>
              <a:buChar char="•"/>
              <a:defRPr sz="1000" kern="1200">
                <a:solidFill>
                  <a:schemeClr val="tx1"/>
                </a:solidFill>
                <a:latin typeface="Barlow" panose="00000500000000000000" pitchFamily="2" charset="0"/>
                <a:ea typeface="+mn-ea"/>
                <a:cs typeface="+mn-cs"/>
              </a:defRPr>
            </a:lvl1pPr>
            <a:lvl2pPr marL="514350" indent="-171450" algn="l" defTabSz="685800" rtl="0" eaLnBrk="1" latinLnBrk="0" hangingPunct="1">
              <a:lnSpc>
                <a:spcPct val="90000"/>
              </a:lnSpc>
              <a:spcBef>
                <a:spcPts val="375"/>
              </a:spcBef>
              <a:buClr>
                <a:schemeClr val="accent2"/>
              </a:buClr>
              <a:buFont typeface="Arial" panose="020B0604020202020204" pitchFamily="34" charset="0"/>
              <a:buChar char="•"/>
              <a:defRPr sz="1000" kern="1200">
                <a:solidFill>
                  <a:schemeClr val="tx1"/>
                </a:solidFill>
                <a:latin typeface="Barlow" panose="00000500000000000000" pitchFamily="2" charset="0"/>
                <a:ea typeface="+mn-ea"/>
                <a:cs typeface="+mn-cs"/>
              </a:defRPr>
            </a:lvl2pPr>
            <a:lvl3pPr marL="857250" indent="-171450" algn="l" defTabSz="685800" rtl="0" eaLnBrk="1" latinLnBrk="0" hangingPunct="1">
              <a:lnSpc>
                <a:spcPct val="90000"/>
              </a:lnSpc>
              <a:spcBef>
                <a:spcPts val="375"/>
              </a:spcBef>
              <a:buClr>
                <a:schemeClr val="accent2"/>
              </a:buClr>
              <a:buFont typeface="Arial" panose="020B0604020202020204" pitchFamily="34" charset="0"/>
              <a:buChar char="•"/>
              <a:defRPr sz="1000" kern="1200">
                <a:solidFill>
                  <a:schemeClr val="tx1"/>
                </a:solidFill>
                <a:latin typeface="Barlow" panose="00000500000000000000" pitchFamily="2" charset="0"/>
                <a:ea typeface="+mn-ea"/>
                <a:cs typeface="+mn-cs"/>
              </a:defRPr>
            </a:lvl3pPr>
            <a:lvl4pPr marL="1200150" indent="-171450" algn="l" defTabSz="685800" rtl="0" eaLnBrk="1" latinLnBrk="0" hangingPunct="1">
              <a:lnSpc>
                <a:spcPct val="90000"/>
              </a:lnSpc>
              <a:spcBef>
                <a:spcPts val="375"/>
              </a:spcBef>
              <a:buClr>
                <a:schemeClr val="accent2"/>
              </a:buClr>
              <a:buFont typeface="Arial" panose="020B0604020202020204" pitchFamily="34" charset="0"/>
              <a:buChar char="•"/>
              <a:defRPr sz="1000" kern="1200">
                <a:solidFill>
                  <a:schemeClr val="tx1"/>
                </a:solidFill>
                <a:latin typeface="Barlow" panose="00000500000000000000" pitchFamily="2" charset="0"/>
                <a:ea typeface="+mn-ea"/>
                <a:cs typeface="+mn-cs"/>
              </a:defRPr>
            </a:lvl4pPr>
            <a:lvl5pPr marL="1543050" indent="-171450" algn="l" defTabSz="685800" rtl="0" eaLnBrk="1" latinLnBrk="0" hangingPunct="1">
              <a:lnSpc>
                <a:spcPct val="90000"/>
              </a:lnSpc>
              <a:spcBef>
                <a:spcPts val="375"/>
              </a:spcBef>
              <a:buClr>
                <a:schemeClr val="accent2"/>
              </a:buClr>
              <a:buFont typeface="Arial" panose="020B0604020202020204" pitchFamily="34" charset="0"/>
              <a:buChar char="•"/>
              <a:defRPr sz="1000" kern="1200">
                <a:solidFill>
                  <a:schemeClr val="tx1"/>
                </a:solidFill>
                <a:latin typeface="Barlow" panose="00000500000000000000" pitchFamily="2"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28594" marR="0" lvl="0" indent="-228594" algn="l" defTabSz="914377" rtl="0" eaLnBrk="1" fontAlgn="auto" latinLnBrk="0" hangingPunct="1">
              <a:lnSpc>
                <a:spcPct val="100000"/>
              </a:lnSpc>
              <a:spcBef>
                <a:spcPts val="0"/>
              </a:spcBef>
              <a:spcAft>
                <a:spcPts val="0"/>
              </a:spcAft>
              <a:buClr>
                <a:srgbClr val="75787B"/>
              </a:buClr>
              <a:buSzTx/>
              <a:buFont typeface="Arial" panose="020B0604020202020204" pitchFamily="34" charset="0"/>
              <a:buChar char="•"/>
              <a:tabLst/>
              <a:defRPr/>
            </a:pPr>
            <a:endParaRPr kumimoji="0" lang="da-DK" sz="1333" b="0" i="0" u="none" strike="noStrike" kern="1200" cap="none" spc="0" normalizeH="0" baseline="0" noProof="0" dirty="0">
              <a:ln>
                <a:noFill/>
              </a:ln>
              <a:solidFill>
                <a:srgbClr val="000000"/>
              </a:solidFill>
              <a:effectLst/>
              <a:uLnTx/>
              <a:uFillTx/>
              <a:latin typeface="Barlow" panose="00000500000000000000" pitchFamily="2" charset="0"/>
              <a:ea typeface="+mn-ea"/>
              <a:cs typeface="+mn-cs"/>
            </a:endParaRPr>
          </a:p>
        </p:txBody>
      </p:sp>
      <p:sp>
        <p:nvSpPr>
          <p:cNvPr id="7" name="Pladsholder til indhold 2">
            <a:extLst>
              <a:ext uri="{FF2B5EF4-FFF2-40B4-BE49-F238E27FC236}">
                <a16:creationId xmlns:a16="http://schemas.microsoft.com/office/drawing/2014/main" id="{3D3F72F5-8C36-C18A-C408-638E8F415FB2}"/>
              </a:ext>
            </a:extLst>
          </p:cNvPr>
          <p:cNvSpPr txBox="1">
            <a:spLocks/>
          </p:cNvSpPr>
          <p:nvPr/>
        </p:nvSpPr>
        <p:spPr>
          <a:xfrm>
            <a:off x="8227525" y="2045115"/>
            <a:ext cx="3360000" cy="4703100"/>
          </a:xfrm>
          <a:prstGeom prst="rect">
            <a:avLst/>
          </a:prstGeom>
        </p:spPr>
        <p:txBody>
          <a:bodyPr vert="horz" lIns="0" tIns="0" rIns="0" bIns="0" rtlCol="0" anchor="t" anchorCtr="0">
            <a:noAutofit/>
          </a:bodyPr>
          <a:lstStyle>
            <a:lvl1pPr marL="171450" indent="-171450" algn="l" defTabSz="685800" rtl="0" eaLnBrk="1" latinLnBrk="0" hangingPunct="1">
              <a:lnSpc>
                <a:spcPct val="100000"/>
              </a:lnSpc>
              <a:spcBef>
                <a:spcPts val="550"/>
              </a:spcBef>
              <a:buClr>
                <a:schemeClr val="accent2"/>
              </a:buClr>
              <a:buFont typeface="Arial" panose="020B0604020202020204" pitchFamily="34" charset="0"/>
              <a:buChar char="•"/>
              <a:defRPr sz="1000" kern="1200">
                <a:solidFill>
                  <a:schemeClr val="tx1"/>
                </a:solidFill>
                <a:latin typeface="Barlow" panose="00000500000000000000" pitchFamily="2" charset="0"/>
                <a:ea typeface="+mn-ea"/>
                <a:cs typeface="+mn-cs"/>
              </a:defRPr>
            </a:lvl1pPr>
            <a:lvl2pPr marL="514350" indent="-171450" algn="l" defTabSz="685800" rtl="0" eaLnBrk="1" latinLnBrk="0" hangingPunct="1">
              <a:lnSpc>
                <a:spcPct val="90000"/>
              </a:lnSpc>
              <a:spcBef>
                <a:spcPts val="375"/>
              </a:spcBef>
              <a:buClr>
                <a:schemeClr val="accent2"/>
              </a:buClr>
              <a:buFont typeface="Arial" panose="020B0604020202020204" pitchFamily="34" charset="0"/>
              <a:buChar char="•"/>
              <a:defRPr sz="1000" kern="1200">
                <a:solidFill>
                  <a:schemeClr val="tx1"/>
                </a:solidFill>
                <a:latin typeface="Barlow" panose="00000500000000000000" pitchFamily="2" charset="0"/>
                <a:ea typeface="+mn-ea"/>
                <a:cs typeface="+mn-cs"/>
              </a:defRPr>
            </a:lvl2pPr>
            <a:lvl3pPr marL="857250" indent="-171450" algn="l" defTabSz="685800" rtl="0" eaLnBrk="1" latinLnBrk="0" hangingPunct="1">
              <a:lnSpc>
                <a:spcPct val="90000"/>
              </a:lnSpc>
              <a:spcBef>
                <a:spcPts val="375"/>
              </a:spcBef>
              <a:buClr>
                <a:schemeClr val="accent2"/>
              </a:buClr>
              <a:buFont typeface="Arial" panose="020B0604020202020204" pitchFamily="34" charset="0"/>
              <a:buChar char="•"/>
              <a:defRPr sz="1000" kern="1200">
                <a:solidFill>
                  <a:schemeClr val="tx1"/>
                </a:solidFill>
                <a:latin typeface="Barlow" panose="00000500000000000000" pitchFamily="2" charset="0"/>
                <a:ea typeface="+mn-ea"/>
                <a:cs typeface="+mn-cs"/>
              </a:defRPr>
            </a:lvl3pPr>
            <a:lvl4pPr marL="1200150" indent="-171450" algn="l" defTabSz="685800" rtl="0" eaLnBrk="1" latinLnBrk="0" hangingPunct="1">
              <a:lnSpc>
                <a:spcPct val="90000"/>
              </a:lnSpc>
              <a:spcBef>
                <a:spcPts val="375"/>
              </a:spcBef>
              <a:buClr>
                <a:schemeClr val="accent2"/>
              </a:buClr>
              <a:buFont typeface="Arial" panose="020B0604020202020204" pitchFamily="34" charset="0"/>
              <a:buChar char="•"/>
              <a:defRPr sz="1000" kern="1200">
                <a:solidFill>
                  <a:schemeClr val="tx1"/>
                </a:solidFill>
                <a:latin typeface="Barlow" panose="00000500000000000000" pitchFamily="2" charset="0"/>
                <a:ea typeface="+mn-ea"/>
                <a:cs typeface="+mn-cs"/>
              </a:defRPr>
            </a:lvl4pPr>
            <a:lvl5pPr marL="1543050" indent="-171450" algn="l" defTabSz="685800" rtl="0" eaLnBrk="1" latinLnBrk="0" hangingPunct="1">
              <a:lnSpc>
                <a:spcPct val="90000"/>
              </a:lnSpc>
              <a:spcBef>
                <a:spcPts val="375"/>
              </a:spcBef>
              <a:buClr>
                <a:schemeClr val="accent2"/>
              </a:buClr>
              <a:buFont typeface="Arial" panose="020B0604020202020204" pitchFamily="34" charset="0"/>
              <a:buChar char="•"/>
              <a:defRPr sz="1000" kern="1200">
                <a:solidFill>
                  <a:schemeClr val="tx1"/>
                </a:solidFill>
                <a:latin typeface="Barlow" panose="00000500000000000000" pitchFamily="2"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28594" marR="0" lvl="0" indent="-228594" algn="l" defTabSz="914377" rtl="0" eaLnBrk="1" fontAlgn="auto" latinLnBrk="0" hangingPunct="1">
              <a:lnSpc>
                <a:spcPct val="100000"/>
              </a:lnSpc>
              <a:spcBef>
                <a:spcPts val="0"/>
              </a:spcBef>
              <a:spcAft>
                <a:spcPts val="0"/>
              </a:spcAft>
              <a:buClr>
                <a:srgbClr val="75787B"/>
              </a:buClr>
              <a:buSzTx/>
              <a:buFont typeface="Arial" panose="020B0604020202020204" pitchFamily="34" charset="0"/>
              <a:buChar char="•"/>
              <a:tabLst/>
              <a:defRPr/>
            </a:pPr>
            <a:endParaRPr kumimoji="0" lang="da-DK" sz="1333" b="0" i="0" u="none" strike="noStrike" kern="1200" cap="none" spc="0" normalizeH="0" baseline="0" noProof="0" dirty="0">
              <a:ln>
                <a:noFill/>
              </a:ln>
              <a:solidFill>
                <a:srgbClr val="000000"/>
              </a:solidFill>
              <a:effectLst/>
              <a:uLnTx/>
              <a:uFillTx/>
              <a:latin typeface="Barlow" panose="00000500000000000000" pitchFamily="2" charset="0"/>
              <a:ea typeface="+mn-ea"/>
              <a:cs typeface="+mn-cs"/>
            </a:endParaRPr>
          </a:p>
        </p:txBody>
      </p:sp>
      <p:sp>
        <p:nvSpPr>
          <p:cNvPr id="8" name="Rectangle 1">
            <a:extLst>
              <a:ext uri="{FF2B5EF4-FFF2-40B4-BE49-F238E27FC236}">
                <a16:creationId xmlns:a16="http://schemas.microsoft.com/office/drawing/2014/main" id="{B48B6C20-6B1B-2D96-87B2-9467E4CBFAF7}"/>
              </a:ext>
            </a:extLst>
          </p:cNvPr>
          <p:cNvSpPr>
            <a:spLocks noChangeArrowheads="1"/>
          </p:cNvSpPr>
          <p:nvPr/>
        </p:nvSpPr>
        <p:spPr bwMode="auto">
          <a:xfrm>
            <a:off x="1" y="533588"/>
            <a:ext cx="246286"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21920" tIns="60960" rIns="121920" bIns="60960" numCol="1" anchor="ctr" anchorCtr="0" compatLnSpc="1">
            <a:prstTxWarp prst="textNoShape">
              <a:avLst/>
            </a:prstTxWarp>
            <a:spAutoFit/>
          </a:bodyPr>
          <a:lstStyle/>
          <a:p>
            <a:pPr marL="0" marR="0" lvl="0" indent="0" algn="l" defTabSz="1219170" rtl="0" eaLnBrk="0" fontAlgn="base" latinLnBrk="0" hangingPunct="0">
              <a:lnSpc>
                <a:spcPct val="100000"/>
              </a:lnSpc>
              <a:spcBef>
                <a:spcPct val="0"/>
              </a:spcBef>
              <a:spcAft>
                <a:spcPct val="0"/>
              </a:spcAft>
              <a:buClrTx/>
              <a:buSzTx/>
              <a:buFontTx/>
              <a:buNone/>
              <a:tabLst/>
              <a:defRPr/>
            </a:pPr>
            <a:endParaRPr kumimoji="0" lang="da-DK" altLang="da-DK" sz="24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9" name="Tekstfelt 8">
            <a:extLst>
              <a:ext uri="{FF2B5EF4-FFF2-40B4-BE49-F238E27FC236}">
                <a16:creationId xmlns:a16="http://schemas.microsoft.com/office/drawing/2014/main" id="{A60D5233-0820-459A-23EC-C08672D688E5}"/>
              </a:ext>
            </a:extLst>
          </p:cNvPr>
          <p:cNvSpPr txBox="1"/>
          <p:nvPr/>
        </p:nvSpPr>
        <p:spPr>
          <a:xfrm>
            <a:off x="5317044" y="3245919"/>
            <a:ext cx="145387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1800" b="1"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Nabovenner</a:t>
            </a:r>
          </a:p>
        </p:txBody>
      </p:sp>
      <p:sp>
        <p:nvSpPr>
          <p:cNvPr id="11" name="Tekstfelt 10">
            <a:extLst>
              <a:ext uri="{FF2B5EF4-FFF2-40B4-BE49-F238E27FC236}">
                <a16:creationId xmlns:a16="http://schemas.microsoft.com/office/drawing/2014/main" id="{3FA79537-2681-A6C0-4D44-D917C42B4F1B}"/>
              </a:ext>
            </a:extLst>
          </p:cNvPr>
          <p:cNvSpPr txBox="1"/>
          <p:nvPr/>
        </p:nvSpPr>
        <p:spPr>
          <a:xfrm>
            <a:off x="423536" y="254205"/>
            <a:ext cx="10005421" cy="82022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3330" b="1"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Bo trygt Reaktionsplan ved lokal stigning i indbrud* </a:t>
            </a:r>
            <a:br>
              <a:rPr kumimoji="0" lang="da-DK" sz="3330" b="1"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br>
            <a:r>
              <a:rPr kumimoji="0" lang="da-DK" sz="14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Formål: At genoprette trygheden og forebygge nye indbrud</a:t>
            </a:r>
          </a:p>
        </p:txBody>
      </p:sp>
      <p:sp>
        <p:nvSpPr>
          <p:cNvPr id="12" name="Tekstfelt 11">
            <a:extLst>
              <a:ext uri="{FF2B5EF4-FFF2-40B4-BE49-F238E27FC236}">
                <a16:creationId xmlns:a16="http://schemas.microsoft.com/office/drawing/2014/main" id="{6205A527-9958-9453-ABB0-D10FB33DFE7E}"/>
              </a:ext>
            </a:extLst>
          </p:cNvPr>
          <p:cNvSpPr txBox="1"/>
          <p:nvPr/>
        </p:nvSpPr>
        <p:spPr>
          <a:xfrm>
            <a:off x="5316256" y="3316951"/>
            <a:ext cx="1874555"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2000" b="1"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NABOVENNER</a:t>
            </a:r>
          </a:p>
        </p:txBody>
      </p:sp>
      <p:sp>
        <p:nvSpPr>
          <p:cNvPr id="13" name="Ellipse 12">
            <a:extLst>
              <a:ext uri="{FF2B5EF4-FFF2-40B4-BE49-F238E27FC236}">
                <a16:creationId xmlns:a16="http://schemas.microsoft.com/office/drawing/2014/main" id="{033397C6-3A7C-2F34-614B-81C1B706A46B}"/>
              </a:ext>
            </a:extLst>
          </p:cNvPr>
          <p:cNvSpPr/>
          <p:nvPr/>
        </p:nvSpPr>
        <p:spPr>
          <a:xfrm>
            <a:off x="5172941" y="840823"/>
            <a:ext cx="1819659" cy="1771429"/>
          </a:xfrm>
          <a:prstGeom prst="ellipse">
            <a:avLst/>
          </a:prstGeom>
          <a:noFill/>
          <a:ln w="984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400" b="1" i="0" u="none" strike="noStrike" kern="1200" cap="none" spc="0" normalizeH="0" baseline="0" noProof="0" dirty="0">
              <a:ln>
                <a:noFill/>
              </a:ln>
              <a:solidFill>
                <a:srgbClr val="FFFFFF"/>
              </a:solidFill>
              <a:effectLst/>
              <a:uLnTx/>
              <a:uFillTx/>
              <a:latin typeface="Barlow" panose="00000500000000000000" pitchFamily="2" charset="0"/>
              <a:ea typeface="+mn-ea"/>
              <a:cs typeface="+mn-cs"/>
            </a:endParaRPr>
          </a:p>
        </p:txBody>
      </p:sp>
      <p:cxnSp>
        <p:nvCxnSpPr>
          <p:cNvPr id="14" name="Lige forbindelse 13">
            <a:extLst>
              <a:ext uri="{FF2B5EF4-FFF2-40B4-BE49-F238E27FC236}">
                <a16:creationId xmlns:a16="http://schemas.microsoft.com/office/drawing/2014/main" id="{04DD1806-37F6-18AC-628E-DD8A48EE5848}"/>
              </a:ext>
            </a:extLst>
          </p:cNvPr>
          <p:cNvCxnSpPr>
            <a:cxnSpLocks/>
          </p:cNvCxnSpPr>
          <p:nvPr/>
        </p:nvCxnSpPr>
        <p:spPr>
          <a:xfrm>
            <a:off x="6078969" y="2609498"/>
            <a:ext cx="0" cy="1220590"/>
          </a:xfrm>
          <a:prstGeom prst="line">
            <a:avLst/>
          </a:prstGeom>
          <a:ln w="104775"/>
        </p:spPr>
        <p:style>
          <a:lnRef idx="1">
            <a:schemeClr val="accent1"/>
          </a:lnRef>
          <a:fillRef idx="0">
            <a:schemeClr val="accent1"/>
          </a:fillRef>
          <a:effectRef idx="0">
            <a:schemeClr val="accent1"/>
          </a:effectRef>
          <a:fontRef idx="minor">
            <a:schemeClr val="tx1"/>
          </a:fontRef>
        </p:style>
      </p:cxnSp>
      <p:sp>
        <p:nvSpPr>
          <p:cNvPr id="15" name="Rektangel 14">
            <a:extLst>
              <a:ext uri="{FF2B5EF4-FFF2-40B4-BE49-F238E27FC236}">
                <a16:creationId xmlns:a16="http://schemas.microsoft.com/office/drawing/2014/main" id="{89EBBC99-901E-FD2D-7A3F-04995494B37C}"/>
              </a:ext>
            </a:extLst>
          </p:cNvPr>
          <p:cNvSpPr/>
          <p:nvPr/>
        </p:nvSpPr>
        <p:spPr>
          <a:xfrm>
            <a:off x="8715666" y="2328249"/>
            <a:ext cx="2999046" cy="870285"/>
          </a:xfrm>
          <a:prstGeom prst="rect">
            <a:avLst/>
          </a:prstGeom>
          <a:noFill/>
          <a:ln w="38100">
            <a:solidFill>
              <a:schemeClr val="accent4">
                <a:lumMod val="85000"/>
              </a:schemeClr>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800" b="1" i="0" u="none" strike="noStrike" kern="1200" cap="none" spc="0" normalizeH="0" baseline="0" noProof="0" dirty="0">
              <a:ln w="22225">
                <a:solidFill>
                  <a:srgbClr val="75787B"/>
                </a:solidFill>
                <a:prstDash val="solid"/>
              </a:ln>
              <a:solidFill>
                <a:srgbClr val="75787B">
                  <a:lumMod val="40000"/>
                  <a:lumOff val="60000"/>
                </a:srgbClr>
              </a:solidFill>
              <a:effectLst/>
              <a:uLnTx/>
              <a:uFillTx/>
              <a:latin typeface="Arial" panose="020B0604020202020204"/>
              <a:ea typeface="+mn-ea"/>
              <a:cs typeface="+mn-cs"/>
            </a:endParaRPr>
          </a:p>
        </p:txBody>
      </p:sp>
      <p:sp>
        <p:nvSpPr>
          <p:cNvPr id="16" name="Rektangel 15">
            <a:extLst>
              <a:ext uri="{FF2B5EF4-FFF2-40B4-BE49-F238E27FC236}">
                <a16:creationId xmlns:a16="http://schemas.microsoft.com/office/drawing/2014/main" id="{D81B6A95-1898-B8C9-4499-5DA915F06D9C}"/>
              </a:ext>
            </a:extLst>
          </p:cNvPr>
          <p:cNvSpPr/>
          <p:nvPr/>
        </p:nvSpPr>
        <p:spPr>
          <a:xfrm>
            <a:off x="4534435" y="3698615"/>
            <a:ext cx="3153818" cy="3105242"/>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7" name="Rektangel 16">
            <a:extLst>
              <a:ext uri="{FF2B5EF4-FFF2-40B4-BE49-F238E27FC236}">
                <a16:creationId xmlns:a16="http://schemas.microsoft.com/office/drawing/2014/main" id="{07C2005E-975B-05F5-ECCA-1C02E21482C8}"/>
              </a:ext>
            </a:extLst>
          </p:cNvPr>
          <p:cNvSpPr/>
          <p:nvPr/>
        </p:nvSpPr>
        <p:spPr>
          <a:xfrm>
            <a:off x="8699860" y="3196979"/>
            <a:ext cx="3030359" cy="2833689"/>
          </a:xfrm>
          <a:prstGeom prst="rect">
            <a:avLst/>
          </a:prstGeom>
          <a:solidFill>
            <a:schemeClr val="accent4">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8" name="Tekstfelt 17">
            <a:extLst>
              <a:ext uri="{FF2B5EF4-FFF2-40B4-BE49-F238E27FC236}">
                <a16:creationId xmlns:a16="http://schemas.microsoft.com/office/drawing/2014/main" id="{DA044674-30D8-C520-E83A-42ADC9EDCCB3}"/>
              </a:ext>
            </a:extLst>
          </p:cNvPr>
          <p:cNvSpPr txBox="1"/>
          <p:nvPr/>
        </p:nvSpPr>
        <p:spPr>
          <a:xfrm>
            <a:off x="8855312" y="3344481"/>
            <a:ext cx="2743200" cy="246221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Kontakt til kommune og Nabovenner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Politiet aftaler møder/tilstedeværelse i området sammen med andre aktører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1000" b="1" i="0" u="none" strike="noStrike" kern="1200" cap="none" spc="0" normalizeH="0" baseline="0" noProof="0" dirty="0">
              <a:ln>
                <a:noFill/>
              </a:ln>
              <a:solidFill>
                <a:srgbClr val="000000"/>
              </a:solidFill>
              <a:effectLst/>
              <a:uLnTx/>
              <a:uFillTx/>
              <a:latin typeface="Barlow" panose="00000500000000000000"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Indbrudsmappe medbringes  fysisk, når patruljen er ude ved </a:t>
            </a:r>
            <a:r>
              <a:rPr kumimoji="0" lang="da-DK" sz="1000" b="0" i="0" u="none" strike="noStrike" kern="1200" cap="none" spc="0" normalizeH="0" baseline="0" noProof="0" dirty="0" err="1">
                <a:ln>
                  <a:noFill/>
                </a:ln>
                <a:solidFill>
                  <a:srgbClr val="000000"/>
                </a:solidFill>
                <a:effectLst/>
                <a:uLnTx/>
                <a:uFillTx/>
                <a:latin typeface="Barlow" panose="00000500000000000000" pitchFamily="2" charset="0"/>
                <a:ea typeface="+mn-ea"/>
                <a:cs typeface="+mn-cs"/>
              </a:rPr>
              <a:t>skadeslidte</a:t>
            </a: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 eller udsendes efterfølgende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Evt. inddragelse af Bo trygt korpset ved tilstedeværelse i nabolaget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Evt. inddragelse af Offerrådgivning…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12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kumimoji="0" lang="da-DK" sz="12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endParaRPr>
          </a:p>
        </p:txBody>
      </p:sp>
      <p:sp>
        <p:nvSpPr>
          <p:cNvPr id="19" name="Tekstfelt 18">
            <a:extLst>
              <a:ext uri="{FF2B5EF4-FFF2-40B4-BE49-F238E27FC236}">
                <a16:creationId xmlns:a16="http://schemas.microsoft.com/office/drawing/2014/main" id="{6145CB5C-BF3B-5FF3-C5CC-8B911CAF857E}"/>
              </a:ext>
            </a:extLst>
          </p:cNvPr>
          <p:cNvSpPr txBox="1"/>
          <p:nvPr/>
        </p:nvSpPr>
        <p:spPr>
          <a:xfrm>
            <a:off x="4797099" y="3787647"/>
            <a:ext cx="2905967" cy="30162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err="1">
                <a:ln>
                  <a:noFill/>
                </a:ln>
                <a:solidFill>
                  <a:srgbClr val="000000"/>
                </a:solidFill>
                <a:effectLst/>
                <a:uLnTx/>
                <a:uFillTx/>
                <a:latin typeface="Barlow" panose="00000500000000000000" pitchFamily="2" charset="0"/>
                <a:ea typeface="Times New Roman" panose="02020603050405020304" pitchFamily="18" charset="0"/>
                <a:cs typeface="+mn-cs"/>
              </a:rPr>
              <a:t>Naboven</a:t>
            </a: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Times New Roman" panose="02020603050405020304" pitchFamily="18" charset="0"/>
                <a:cs typeface="+mn-cs"/>
              </a:rPr>
              <a:t> og/eller anden repræsentant for det lokale civilsamfund aktiveres. Det kan fx være lokale tryghedsambassadører, repræsentanter fra lokale foreninger, råd, </a:t>
            </a:r>
            <a:r>
              <a:rPr kumimoji="0" lang="da-DK" sz="1000" b="0" i="0" u="none" strike="noStrike" kern="1200" cap="none" spc="0" normalizeH="0" baseline="0" noProof="0" dirty="0" err="1">
                <a:ln>
                  <a:noFill/>
                </a:ln>
                <a:solidFill>
                  <a:srgbClr val="000000"/>
                </a:solidFill>
                <a:effectLst/>
                <a:uLnTx/>
                <a:uFillTx/>
                <a:latin typeface="Barlow" panose="00000500000000000000" pitchFamily="2" charset="0"/>
                <a:ea typeface="Times New Roman" panose="02020603050405020304" pitchFamily="18" charset="0"/>
                <a:cs typeface="+mn-cs"/>
              </a:rPr>
              <a:t>laug</a:t>
            </a: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Times New Roman" panose="02020603050405020304" pitchFamily="18" charset="0"/>
                <a:cs typeface="+mn-cs"/>
              </a:rPr>
              <a:t> mv..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Times New Roman" panose="020206030504050203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Times New Roman" panose="02020603050405020304" pitchFamily="18" charset="0"/>
                <a:cs typeface="+mn-cs"/>
              </a:rPr>
              <a:t>Arrangerer/deltager ved møder/tryghedsvandringer </a:t>
            </a:r>
            <a:endPar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Calibri" panose="020F050202020403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Calibri" panose="020F0502020204030204" pitchFamily="34" charset="0"/>
                <a:cs typeface="+mn-cs"/>
              </a:rPr>
              <a:t> </a:t>
            </a:r>
            <a:endPar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Times New Roman" panose="020206030504050203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Times New Roman" panose="02020603050405020304" pitchFamily="18" charset="0"/>
                <a:cs typeface="+mn-cs"/>
              </a:rPr>
              <a:t>Koordinerer fælleaktiviteter i nabolaget, så der skabes liv de følgende uger</a:t>
            </a:r>
            <a:endPar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Calibri" panose="020F050202020403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Calibri" panose="020F0502020204030204" pitchFamily="34" charset="0"/>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Times New Roman" panose="02020603050405020304" pitchFamily="18" charset="0"/>
                <a:cs typeface="+mn-cs"/>
              </a:rPr>
              <a:t>Opfordrer/sender gode råd til nabolaget om indbrudsforebyggelse, fx via omdeling eller via  lokale facebookgrupper</a:t>
            </a:r>
            <a:endPar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Calibri" panose="020F050202020403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Calibri" panose="020F0502020204030204" pitchFamily="34" charset="0"/>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Times New Roman" panose="02020603050405020304" pitchFamily="18" charset="0"/>
                <a:cs typeface="+mn-cs"/>
              </a:rPr>
              <a:t>Videreformidler eventuel viden, der kan være relevant </a:t>
            </a:r>
            <a:r>
              <a:rPr kumimoji="0" lang="da-DK" sz="1000" b="0" i="0" u="none" strike="noStrike" kern="1200" cap="none" spc="0" normalizeH="0" baseline="0" noProof="0">
                <a:ln>
                  <a:noFill/>
                </a:ln>
                <a:solidFill>
                  <a:srgbClr val="000000"/>
                </a:solidFill>
                <a:effectLst/>
                <a:uLnTx/>
                <a:uFillTx/>
                <a:latin typeface="Barlow" panose="00000500000000000000" pitchFamily="2" charset="0"/>
                <a:ea typeface="Times New Roman" panose="02020603050405020304" pitchFamily="18" charset="0"/>
                <a:cs typeface="+mn-cs"/>
              </a:rPr>
              <a:t>for efterforskning,  </a:t>
            </a: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Times New Roman" panose="02020603050405020304" pitchFamily="18" charset="0"/>
                <a:cs typeface="+mn-cs"/>
              </a:rPr>
              <a:t>tilbage til politiet</a:t>
            </a:r>
            <a:endPar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Calibri" panose="020F050202020403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Aktiverer Nabohjælpere</a:t>
            </a:r>
          </a:p>
        </p:txBody>
      </p:sp>
      <p:sp>
        <p:nvSpPr>
          <p:cNvPr id="20" name="Rektangel 19">
            <a:extLst>
              <a:ext uri="{FF2B5EF4-FFF2-40B4-BE49-F238E27FC236}">
                <a16:creationId xmlns:a16="http://schemas.microsoft.com/office/drawing/2014/main" id="{0B7A931F-47FD-AFF2-49F3-33C8F53F6749}"/>
              </a:ext>
            </a:extLst>
          </p:cNvPr>
          <p:cNvSpPr/>
          <p:nvPr/>
        </p:nvSpPr>
        <p:spPr>
          <a:xfrm>
            <a:off x="427550" y="2345295"/>
            <a:ext cx="3030358" cy="870284"/>
          </a:xfrm>
          <a:prstGeom prst="rect">
            <a:avLst/>
          </a:prstGeom>
          <a:solidFill>
            <a:schemeClr val="accent4">
              <a:lumMod val="85000"/>
            </a:schemeClr>
          </a:solidFill>
          <a:ln w="38100">
            <a:solidFill>
              <a:schemeClr val="accent4">
                <a:lumMod val="85000"/>
              </a:schemeClr>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800" b="1" i="0" u="none" strike="noStrike" kern="1200" cap="none" spc="0" normalizeH="0" baseline="0" noProof="0" dirty="0">
              <a:ln w="22225">
                <a:solidFill>
                  <a:srgbClr val="75787B"/>
                </a:solidFill>
                <a:prstDash val="solid"/>
              </a:ln>
              <a:solidFill>
                <a:srgbClr val="75787B">
                  <a:lumMod val="40000"/>
                  <a:lumOff val="60000"/>
                </a:srgbClr>
              </a:solidFill>
              <a:effectLst/>
              <a:uLnTx/>
              <a:uFillTx/>
              <a:latin typeface="Barlow" panose="00000500000000000000" pitchFamily="2" charset="0"/>
              <a:ea typeface="+mn-ea"/>
              <a:cs typeface="+mn-cs"/>
            </a:endParaRPr>
          </a:p>
        </p:txBody>
      </p:sp>
      <p:sp>
        <p:nvSpPr>
          <p:cNvPr id="21" name="Tekstfelt 20">
            <a:extLst>
              <a:ext uri="{FF2B5EF4-FFF2-40B4-BE49-F238E27FC236}">
                <a16:creationId xmlns:a16="http://schemas.microsoft.com/office/drawing/2014/main" id="{222FB08C-E1AB-1238-A193-A4949C146753}"/>
              </a:ext>
            </a:extLst>
          </p:cNvPr>
          <p:cNvSpPr txBox="1"/>
          <p:nvPr/>
        </p:nvSpPr>
        <p:spPr>
          <a:xfrm>
            <a:off x="1626344" y="2615896"/>
            <a:ext cx="1516386"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2000" b="1"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KOMMUNEN</a:t>
            </a:r>
          </a:p>
        </p:txBody>
      </p:sp>
      <p:sp>
        <p:nvSpPr>
          <p:cNvPr id="22" name="Rektangel 21">
            <a:extLst>
              <a:ext uri="{FF2B5EF4-FFF2-40B4-BE49-F238E27FC236}">
                <a16:creationId xmlns:a16="http://schemas.microsoft.com/office/drawing/2014/main" id="{5BBBB002-3843-2C5D-5BC1-6D7C032EDD85}"/>
              </a:ext>
            </a:extLst>
          </p:cNvPr>
          <p:cNvSpPr/>
          <p:nvPr/>
        </p:nvSpPr>
        <p:spPr>
          <a:xfrm>
            <a:off x="426992" y="3219544"/>
            <a:ext cx="3030360" cy="2838872"/>
          </a:xfrm>
          <a:prstGeom prst="rect">
            <a:avLst/>
          </a:prstGeom>
          <a:noFill/>
          <a:ln w="38100">
            <a:solidFill>
              <a:schemeClr val="accent4">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23" name="Tekstfelt 22">
            <a:extLst>
              <a:ext uri="{FF2B5EF4-FFF2-40B4-BE49-F238E27FC236}">
                <a16:creationId xmlns:a16="http://schemas.microsoft.com/office/drawing/2014/main" id="{8FB0148C-FAA1-584C-BAEE-C7D619F4D551}"/>
              </a:ext>
            </a:extLst>
          </p:cNvPr>
          <p:cNvSpPr txBox="1"/>
          <p:nvPr/>
        </p:nvSpPr>
        <p:spPr>
          <a:xfrm>
            <a:off x="674941" y="3416311"/>
            <a:ext cx="2490577" cy="240065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Kontaktperson i kommunen  informeres og aktiviteter aftales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Evt. </a:t>
            </a:r>
            <a:r>
              <a:rPr kumimoji="0" lang="da-DK" sz="1000" b="0" i="0" u="none" strike="noStrike" kern="1200" cap="none" spc="0" normalizeH="0" baseline="0" noProof="0" dirty="0" err="1">
                <a:ln>
                  <a:noFill/>
                </a:ln>
                <a:solidFill>
                  <a:srgbClr val="000000"/>
                </a:solidFill>
                <a:effectLst/>
                <a:uLnTx/>
                <a:uFillTx/>
                <a:latin typeface="Barlow" panose="00000500000000000000" pitchFamily="2" charset="0"/>
                <a:ea typeface="+mn-ea"/>
                <a:cs typeface="+mn-cs"/>
              </a:rPr>
              <a:t>e-boks</a:t>
            </a: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 invitationer om fysisk eller digitalt møde udsendes til afgrænset område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Kommunikation via lokale facebookgrupper og andre digitale platforme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Kommunen deltager i møder med borgerne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00" b="0"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a:t>
            </a:r>
          </a:p>
        </p:txBody>
      </p:sp>
      <p:sp>
        <p:nvSpPr>
          <p:cNvPr id="24" name="Rektangel 23">
            <a:extLst>
              <a:ext uri="{FF2B5EF4-FFF2-40B4-BE49-F238E27FC236}">
                <a16:creationId xmlns:a16="http://schemas.microsoft.com/office/drawing/2014/main" id="{0D550753-8632-7C7B-5F8A-985A5320C34C}"/>
              </a:ext>
            </a:extLst>
          </p:cNvPr>
          <p:cNvSpPr/>
          <p:nvPr/>
        </p:nvSpPr>
        <p:spPr>
          <a:xfrm>
            <a:off x="4549248" y="2796710"/>
            <a:ext cx="3153818" cy="870285"/>
          </a:xfrm>
          <a:prstGeom prst="rect">
            <a:avLst/>
          </a:prstGeom>
          <a:solidFill>
            <a:schemeClr val="accent4">
              <a:lumMod val="7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800" b="1" i="0" u="none" strike="noStrike" kern="1200" cap="none" spc="0" normalizeH="0" baseline="0" noProof="0">
              <a:ln w="22225">
                <a:solidFill>
                  <a:srgbClr val="75787B"/>
                </a:solidFill>
                <a:prstDash val="solid"/>
              </a:ln>
              <a:solidFill>
                <a:srgbClr val="75787B">
                  <a:lumMod val="40000"/>
                  <a:lumOff val="60000"/>
                </a:srgbClr>
              </a:solidFill>
              <a:effectLst/>
              <a:uLnTx/>
              <a:uFillTx/>
              <a:latin typeface="Arial" panose="020B0604020202020204"/>
              <a:ea typeface="+mn-ea"/>
              <a:cs typeface="+mn-cs"/>
            </a:endParaRPr>
          </a:p>
        </p:txBody>
      </p:sp>
      <p:pic>
        <p:nvPicPr>
          <p:cNvPr id="25" name="Grafik 24" descr="Politi med massiv udfyldning">
            <a:extLst>
              <a:ext uri="{FF2B5EF4-FFF2-40B4-BE49-F238E27FC236}">
                <a16:creationId xmlns:a16="http://schemas.microsoft.com/office/drawing/2014/main" id="{58635B6B-CEB2-41DB-01EE-92B0880A47A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626116" y="1233678"/>
            <a:ext cx="914400" cy="914400"/>
          </a:xfrm>
          <a:prstGeom prst="rect">
            <a:avLst/>
          </a:prstGeom>
        </p:spPr>
      </p:pic>
      <p:sp>
        <p:nvSpPr>
          <p:cNvPr id="26" name="Tekstfelt 25">
            <a:extLst>
              <a:ext uri="{FF2B5EF4-FFF2-40B4-BE49-F238E27FC236}">
                <a16:creationId xmlns:a16="http://schemas.microsoft.com/office/drawing/2014/main" id="{91FDB4BB-F7B4-49C9-2203-11B870E6CEC9}"/>
              </a:ext>
            </a:extLst>
          </p:cNvPr>
          <p:cNvSpPr txBox="1"/>
          <p:nvPr/>
        </p:nvSpPr>
        <p:spPr>
          <a:xfrm>
            <a:off x="5679173" y="2106336"/>
            <a:ext cx="172378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800" b="1"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POLITI</a:t>
            </a:r>
          </a:p>
        </p:txBody>
      </p:sp>
      <p:pic>
        <p:nvPicPr>
          <p:cNvPr id="27" name="Grafik 26" descr="Bestyrelseslokale med massiv udfyldning">
            <a:extLst>
              <a:ext uri="{FF2B5EF4-FFF2-40B4-BE49-F238E27FC236}">
                <a16:creationId xmlns:a16="http://schemas.microsoft.com/office/drawing/2014/main" id="{4167BFCD-03C3-E796-9062-6444D62DDF3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0429" y="2355145"/>
            <a:ext cx="914400" cy="914400"/>
          </a:xfrm>
          <a:prstGeom prst="rect">
            <a:avLst/>
          </a:prstGeom>
        </p:spPr>
      </p:pic>
      <p:pic>
        <p:nvPicPr>
          <p:cNvPr id="28" name="Grafik 27" descr="Mand med massiv udfyldning">
            <a:extLst>
              <a:ext uri="{FF2B5EF4-FFF2-40B4-BE49-F238E27FC236}">
                <a16:creationId xmlns:a16="http://schemas.microsoft.com/office/drawing/2014/main" id="{C8D1E3C8-18FD-4F06-8754-AACA874A4B7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694459" y="2964563"/>
            <a:ext cx="737506" cy="737506"/>
          </a:xfrm>
          <a:prstGeom prst="rect">
            <a:avLst/>
          </a:prstGeom>
        </p:spPr>
      </p:pic>
      <p:sp>
        <p:nvSpPr>
          <p:cNvPr id="29" name="Tekstfelt 28">
            <a:extLst>
              <a:ext uri="{FF2B5EF4-FFF2-40B4-BE49-F238E27FC236}">
                <a16:creationId xmlns:a16="http://schemas.microsoft.com/office/drawing/2014/main" id="{BD31041F-06F0-61E2-33C6-9A95B2DBF537}"/>
              </a:ext>
            </a:extLst>
          </p:cNvPr>
          <p:cNvSpPr txBox="1"/>
          <p:nvPr/>
        </p:nvSpPr>
        <p:spPr>
          <a:xfrm>
            <a:off x="9821049" y="2563336"/>
            <a:ext cx="1517749"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2000" b="1"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POLITI</a:t>
            </a:r>
          </a:p>
        </p:txBody>
      </p:sp>
      <p:sp>
        <p:nvSpPr>
          <p:cNvPr id="30" name="Pil: bøjet 29">
            <a:extLst>
              <a:ext uri="{FF2B5EF4-FFF2-40B4-BE49-F238E27FC236}">
                <a16:creationId xmlns:a16="http://schemas.microsoft.com/office/drawing/2014/main" id="{434AD127-E8D8-6222-8F81-CC902F09AF3A}"/>
              </a:ext>
            </a:extLst>
          </p:cNvPr>
          <p:cNvSpPr/>
          <p:nvPr/>
        </p:nvSpPr>
        <p:spPr>
          <a:xfrm rot="5400000">
            <a:off x="8266350" y="424517"/>
            <a:ext cx="448077" cy="2999045"/>
          </a:xfrm>
          <a:prstGeom prst="bentArrow">
            <a:avLst>
              <a:gd name="adj1" fmla="val 25000"/>
              <a:gd name="adj2" fmla="val 25000"/>
              <a:gd name="adj3" fmla="val 25000"/>
              <a:gd name="adj4" fmla="val 39174"/>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srgbClr val="000000"/>
              </a:solidFill>
              <a:effectLst/>
              <a:uLnTx/>
              <a:uFillTx/>
              <a:latin typeface="Barlow"/>
              <a:ea typeface="+mn-ea"/>
              <a:cs typeface="+mn-cs"/>
            </a:endParaRPr>
          </a:p>
        </p:txBody>
      </p:sp>
      <p:sp>
        <p:nvSpPr>
          <p:cNvPr id="31" name="Pil: bøjet 30">
            <a:extLst>
              <a:ext uri="{FF2B5EF4-FFF2-40B4-BE49-F238E27FC236}">
                <a16:creationId xmlns:a16="http://schemas.microsoft.com/office/drawing/2014/main" id="{07983076-95D0-F131-CEBB-EDD78F4B9A4F}"/>
              </a:ext>
            </a:extLst>
          </p:cNvPr>
          <p:cNvSpPr/>
          <p:nvPr/>
        </p:nvSpPr>
        <p:spPr>
          <a:xfrm rot="16200000" flipH="1">
            <a:off x="3463446" y="461503"/>
            <a:ext cx="448077" cy="2999045"/>
          </a:xfrm>
          <a:prstGeom prst="bentArrow">
            <a:avLst>
              <a:gd name="adj1" fmla="val 25000"/>
              <a:gd name="adj2" fmla="val 25000"/>
              <a:gd name="adj3" fmla="val 25000"/>
              <a:gd name="adj4" fmla="val 39174"/>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srgbClr val="000000"/>
              </a:solidFill>
              <a:effectLst/>
              <a:uLnTx/>
              <a:uFillTx/>
              <a:latin typeface="Barlow"/>
              <a:ea typeface="+mn-ea"/>
              <a:cs typeface="+mn-cs"/>
            </a:endParaRPr>
          </a:p>
        </p:txBody>
      </p:sp>
      <p:sp>
        <p:nvSpPr>
          <p:cNvPr id="32" name="Tekstfelt 31">
            <a:extLst>
              <a:ext uri="{FF2B5EF4-FFF2-40B4-BE49-F238E27FC236}">
                <a16:creationId xmlns:a16="http://schemas.microsoft.com/office/drawing/2014/main" id="{8839130B-3166-B0E7-4A55-DFE2D0A55B08}"/>
              </a:ext>
            </a:extLst>
          </p:cNvPr>
          <p:cNvSpPr txBox="1"/>
          <p:nvPr/>
        </p:nvSpPr>
        <p:spPr>
          <a:xfrm>
            <a:off x="5394732" y="3059293"/>
            <a:ext cx="217169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2000" b="1" i="0" u="none" strike="noStrike" kern="1200" cap="none" spc="0" normalizeH="0" baseline="0" noProof="0" dirty="0">
                <a:ln>
                  <a:noFill/>
                </a:ln>
                <a:solidFill>
                  <a:srgbClr val="000000"/>
                </a:solidFill>
                <a:effectLst/>
                <a:uLnTx/>
                <a:uFillTx/>
                <a:latin typeface="Barlow" panose="00000500000000000000" pitchFamily="2" charset="0"/>
                <a:ea typeface="+mn-ea"/>
                <a:cs typeface="+mn-cs"/>
              </a:rPr>
              <a:t>CIVILSAMFUND</a:t>
            </a:r>
          </a:p>
        </p:txBody>
      </p:sp>
      <p:pic>
        <p:nvPicPr>
          <p:cNvPr id="33" name="Grafik 32" descr="Politi med massiv udfyldning">
            <a:extLst>
              <a:ext uri="{FF2B5EF4-FFF2-40B4-BE49-F238E27FC236}">
                <a16:creationId xmlns:a16="http://schemas.microsoft.com/office/drawing/2014/main" id="{861DC546-56C9-AFE3-C647-2F11CA877D8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679173" y="1271000"/>
            <a:ext cx="914400" cy="914400"/>
          </a:xfrm>
          <a:prstGeom prst="rect">
            <a:avLst/>
          </a:prstGeom>
        </p:spPr>
      </p:pic>
      <p:pic>
        <p:nvPicPr>
          <p:cNvPr id="34" name="Grafik 33" descr="Politi med massiv udfyldning">
            <a:extLst>
              <a:ext uri="{FF2B5EF4-FFF2-40B4-BE49-F238E27FC236}">
                <a16:creationId xmlns:a16="http://schemas.microsoft.com/office/drawing/2014/main" id="{E0222BDB-E9CE-CF34-E74F-363DC887DAF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964905" y="2372934"/>
            <a:ext cx="776722" cy="776722"/>
          </a:xfrm>
          <a:prstGeom prst="rect">
            <a:avLst/>
          </a:prstGeom>
        </p:spPr>
      </p:pic>
      <p:sp>
        <p:nvSpPr>
          <p:cNvPr id="2" name="Tekstfelt 1">
            <a:extLst>
              <a:ext uri="{FF2B5EF4-FFF2-40B4-BE49-F238E27FC236}">
                <a16:creationId xmlns:a16="http://schemas.microsoft.com/office/drawing/2014/main" id="{614A4113-C05C-63D1-8764-50CDCB23ADA1}"/>
              </a:ext>
            </a:extLst>
          </p:cNvPr>
          <p:cNvSpPr txBox="1"/>
          <p:nvPr/>
        </p:nvSpPr>
        <p:spPr>
          <a:xfrm>
            <a:off x="8785460" y="6088559"/>
            <a:ext cx="2770486" cy="769441"/>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100" b="0" i="0" u="none" strike="noStrike" kern="1200" cap="none" spc="0" normalizeH="0" baseline="0" noProof="0" dirty="0">
                <a:ln>
                  <a:noFill/>
                </a:ln>
                <a:solidFill>
                  <a:srgbClr val="E30046"/>
                </a:solidFill>
                <a:effectLst/>
                <a:uLnTx/>
                <a:uFillTx/>
                <a:latin typeface="Barlow Light" panose="00000400000000000000" pitchFamily="2" charset="0"/>
                <a:ea typeface="+mn-ea"/>
                <a:cs typeface="+mn-cs"/>
              </a:rPr>
              <a:t>* Reaktionsplanen er en basis mode, der tilpasses lokalt  i samarbejde mellem de involverede politikredse, kommuner og civilsamfundsaktører.</a:t>
            </a:r>
          </a:p>
        </p:txBody>
      </p:sp>
    </p:spTree>
    <p:extLst>
      <p:ext uri="{BB962C8B-B14F-4D97-AF65-F5344CB8AC3E}">
        <p14:creationId xmlns:p14="http://schemas.microsoft.com/office/powerpoint/2010/main" val="32810263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Office-tema">
  <a:themeElements>
    <a:clrScheme name="Bo Trygt">
      <a:dk1>
        <a:srgbClr val="000000"/>
      </a:dk1>
      <a:lt1>
        <a:srgbClr val="FFFFFF"/>
      </a:lt1>
      <a:dk2>
        <a:srgbClr val="75787B"/>
      </a:dk2>
      <a:lt2>
        <a:srgbClr val="FFFFFF"/>
      </a:lt2>
      <a:accent1>
        <a:srgbClr val="E30046"/>
      </a:accent1>
      <a:accent2>
        <a:srgbClr val="75787B"/>
      </a:accent2>
      <a:accent3>
        <a:srgbClr val="000000"/>
      </a:accent3>
      <a:accent4>
        <a:srgbClr val="FFFFFF"/>
      </a:accent4>
      <a:accent5>
        <a:srgbClr val="FFFFFF"/>
      </a:accent5>
      <a:accent6>
        <a:srgbClr val="FFFFFF"/>
      </a:accent6>
      <a:hlink>
        <a:srgbClr val="75787B"/>
      </a:hlink>
      <a:folHlink>
        <a:srgbClr val="75787B"/>
      </a:folHlink>
    </a:clrScheme>
    <a:fontScheme name="Brugerdefineret 1">
      <a:majorFont>
        <a:latin typeface="Barlow"/>
        <a:ea typeface=""/>
        <a:cs typeface=""/>
      </a:majorFont>
      <a:minorFont>
        <a:latin typeface="Barlow"/>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b="1" dirty="0" smtClean="0">
            <a:solidFill>
              <a:schemeClr val="accent1"/>
            </a:solidFill>
          </a:defRPr>
        </a:defPPr>
      </a:lstStyle>
    </a:txDef>
  </a:objectDefaults>
  <a:extraClrSchemeLst/>
  <a:extLst>
    <a:ext uri="{05A4C25C-085E-4340-85A3-A5531E510DB2}">
      <thm15:themeFamily xmlns:thm15="http://schemas.microsoft.com/office/thememl/2012/main" name="Præsentation1" id="{6CA381A4-2154-4B47-A67B-FEEAE3E3B136}" vid="{A91C8B79-8CD3-4471-B6E4-493FE69891F5}"/>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ce483b0-a9f1-45e0-bfe8-928bff8e7e99" xsi:nil="true"/>
    <lcf76f155ced4ddcb4097134ff3c332f xmlns="52070337-02e9-4091-994e-505f826ee03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DB08B4BD0C2999458380A832A12F33D7" ma:contentTypeVersion="14" ma:contentTypeDescription="Opret et nyt dokument." ma:contentTypeScope="" ma:versionID="822b795d51760b6b87340580220f4b69">
  <xsd:schema xmlns:xsd="http://www.w3.org/2001/XMLSchema" xmlns:xs="http://www.w3.org/2001/XMLSchema" xmlns:p="http://schemas.microsoft.com/office/2006/metadata/properties" xmlns:ns2="52070337-02e9-4091-994e-505f826ee035" xmlns:ns3="1ce483b0-a9f1-45e0-bfe8-928bff8e7e99" targetNamespace="http://schemas.microsoft.com/office/2006/metadata/properties" ma:root="true" ma:fieldsID="b3c0281f9e35333427c8a21744ea63c5" ns2:_="" ns3:_="">
    <xsd:import namespace="52070337-02e9-4091-994e-505f826ee035"/>
    <xsd:import namespace="1ce483b0-a9f1-45e0-bfe8-928bff8e7e9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070337-02e9-4091-994e-505f826ee03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ledmærker" ma:readOnly="false" ma:fieldId="{5cf76f15-5ced-4ddc-b409-7134ff3c332f}" ma:taxonomyMulti="true" ma:sspId="6e3a9a73-7ad9-4580-aafd-7fcec165b1f5"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ce483b0-a9f1-45e0-bfe8-928bff8e7e9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603baf7-7c02-41f4-9063-58a92d21d197}" ma:internalName="TaxCatchAll" ma:showField="CatchAllData" ma:web="1ce483b0-a9f1-45e0-bfe8-928bff8e7e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79D5931-4E30-4D1E-9492-6F65477E5E16}">
  <ds:schemaRefs>
    <ds:schemaRef ds:uri="http://schemas.microsoft.com/office/2006/documentManagement/types"/>
    <ds:schemaRef ds:uri="http://schemas.openxmlformats.org/package/2006/metadata/core-properties"/>
    <ds:schemaRef ds:uri="http://schemas.microsoft.com/office/infopath/2007/PartnerControls"/>
    <ds:schemaRef ds:uri="http://purl.org/dc/elements/1.1/"/>
    <ds:schemaRef ds:uri="52070337-02e9-4091-994e-505f826ee035"/>
    <ds:schemaRef ds:uri="1ce483b0-a9f1-45e0-bfe8-928bff8e7e99"/>
    <ds:schemaRef ds:uri="http://schemas.microsoft.com/office/2006/metadata/properties"/>
    <ds:schemaRef ds:uri="http://purl.org/dc/terms/"/>
    <ds:schemaRef ds:uri="http://www.w3.org/XML/1998/namespace"/>
    <ds:schemaRef ds:uri="http://purl.org/dc/dcmitype/"/>
  </ds:schemaRefs>
</ds:datastoreItem>
</file>

<file path=customXml/itemProps2.xml><?xml version="1.0" encoding="utf-8"?>
<ds:datastoreItem xmlns:ds="http://schemas.openxmlformats.org/officeDocument/2006/customXml" ds:itemID="{4CD8FDBA-B8DF-4C61-A83A-B250EB297246}">
  <ds:schemaRefs>
    <ds:schemaRef ds:uri="http://schemas.microsoft.com/sharepoint/v3/contenttype/forms"/>
  </ds:schemaRefs>
</ds:datastoreItem>
</file>

<file path=customXml/itemProps3.xml><?xml version="1.0" encoding="utf-8"?>
<ds:datastoreItem xmlns:ds="http://schemas.openxmlformats.org/officeDocument/2006/customXml" ds:itemID="{AC0A0CFA-41AE-4D28-9883-BF8ABC497E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070337-02e9-4091-994e-505f826ee035"/>
    <ds:schemaRef ds:uri="1ce483b0-a9f1-45e0-bfe8-928bff8e7e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7220</TotalTime>
  <Words>350</Words>
  <Application>Microsoft Office PowerPoint</Application>
  <PresentationFormat>Widescreen</PresentationFormat>
  <Paragraphs>44</Paragraphs>
  <Slides>2</Slides>
  <Notes>1</Notes>
  <HiddenSlides>0</HiddenSlides>
  <MMClips>0</MMClips>
  <ScaleCrop>false</ScaleCrop>
  <HeadingPairs>
    <vt:vector size="8" baseType="variant">
      <vt:variant>
        <vt:lpstr>Benyttede skrifttyper</vt:lpstr>
      </vt:variant>
      <vt:variant>
        <vt:i4>5</vt:i4>
      </vt:variant>
      <vt:variant>
        <vt:lpstr>Tema</vt:lpstr>
      </vt:variant>
      <vt:variant>
        <vt:i4>1</vt:i4>
      </vt:variant>
      <vt:variant>
        <vt:lpstr>Integrerede OLE-servere</vt:lpstr>
      </vt:variant>
      <vt:variant>
        <vt:i4>1</vt:i4>
      </vt:variant>
      <vt:variant>
        <vt:lpstr>Slidetitler</vt:lpstr>
      </vt:variant>
      <vt:variant>
        <vt:i4>2</vt:i4>
      </vt:variant>
    </vt:vector>
  </HeadingPairs>
  <TitlesOfParts>
    <vt:vector size="9" baseType="lpstr">
      <vt:lpstr>Aptos</vt:lpstr>
      <vt:lpstr>Arial</vt:lpstr>
      <vt:lpstr>Barlow</vt:lpstr>
      <vt:lpstr>Barlow Light</vt:lpstr>
      <vt:lpstr>Calibri</vt:lpstr>
      <vt:lpstr>1_Office-tema</vt:lpstr>
      <vt:lpstr>think-cell Slide</vt:lpstr>
      <vt:lpstr>Reaktionsplaner kort fortalt </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Jeff Zimmert Foged</dc:creator>
  <cp:lastModifiedBy>Lisbet Bloch-Sørensen</cp:lastModifiedBy>
  <cp:revision>133</cp:revision>
  <cp:lastPrinted>2022-10-26T14:40:30Z</cp:lastPrinted>
  <dcterms:created xsi:type="dcterms:W3CDTF">2022-02-28T13:22:59Z</dcterms:created>
  <dcterms:modified xsi:type="dcterms:W3CDTF">2026-01-22T12:44:53Z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0x010100DB08B4BD0C2999458380A832A12F33D7</vt:lpwstr>
  </property>
  <property fmtid="{D5CDD505-2E9C-101B-9397-08002B2CF9AE}" pid="3" name="MediaServiceImageTags">
    <vt:lpwstr/>
  </property>
</Properties>
</file>